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notesMasterIdLst>
    <p:notesMasterId r:id="rId12"/>
  </p:notesMasterIdLst>
  <p:sldIdLst>
    <p:sldId id="277" r:id="rId2"/>
    <p:sldId id="278" r:id="rId3"/>
    <p:sldId id="279" r:id="rId4"/>
    <p:sldId id="280" r:id="rId5"/>
    <p:sldId id="281" r:id="rId6"/>
    <p:sldId id="282" r:id="rId7"/>
    <p:sldId id="283" r:id="rId8"/>
    <p:sldId id="285" r:id="rId9"/>
    <p:sldId id="284" r:id="rId10"/>
    <p:sldId id="276" r:id="rId11"/>
  </p:sldIdLst>
  <p:sldSz cx="9144000" cy="6858000" type="screen4x3"/>
  <p:notesSz cx="6858000" cy="9313863"/>
  <p:custShowLst>
    <p:custShow name="allofem" id="0">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CD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356CD4-4C56-4D7B-8072-81D9B70A32EC}" v="48" dt="2026-01-05T23:25:30.5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0698" autoAdjust="0"/>
  </p:normalViewPr>
  <p:slideViewPr>
    <p:cSldViewPr snapToGrid="0">
      <p:cViewPr varScale="1">
        <p:scale>
          <a:sx n="73" d="100"/>
          <a:sy n="73" d="100"/>
        </p:scale>
        <p:origin x="2537" y="2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iv Ostenberg" userId="1c1dc7f5-b1a0-4e3a-9def-cb810bf6be05" providerId="ADAL" clId="{D4AA9F42-424C-47E6-9057-D9C4CE2C3F5D}"/>
    <pc:docChg chg="undo custSel addSld modSld sldOrd modMainMaster">
      <pc:chgData name="Stiv Ostenberg" userId="1c1dc7f5-b1a0-4e3a-9def-cb810bf6be05" providerId="ADAL" clId="{D4AA9F42-424C-47E6-9057-D9C4CE2C3F5D}" dt="2026-01-05T23:25:41.479" v="17340" actId="1076"/>
      <pc:docMkLst>
        <pc:docMk/>
      </pc:docMkLst>
      <pc:sldChg chg="addSp delSp modSp mod">
        <pc:chgData name="Stiv Ostenberg" userId="1c1dc7f5-b1a0-4e3a-9def-cb810bf6be05" providerId="ADAL" clId="{D4AA9F42-424C-47E6-9057-D9C4CE2C3F5D}" dt="2026-01-05T23:08:37.840" v="17174" actId="22"/>
        <pc:sldMkLst>
          <pc:docMk/>
          <pc:sldMk cId="1699686178" sldId="276"/>
        </pc:sldMkLst>
        <pc:spChg chg="mod">
          <ac:chgData name="Stiv Ostenberg" userId="1c1dc7f5-b1a0-4e3a-9def-cb810bf6be05" providerId="ADAL" clId="{D4AA9F42-424C-47E6-9057-D9C4CE2C3F5D}" dt="2025-12-29T05:07:11.987" v="15108"/>
          <ac:spMkLst>
            <pc:docMk/>
            <pc:sldMk cId="1699686178" sldId="276"/>
            <ac:spMk id="6" creationId="{F1FD1932-C51D-C7AF-802D-769F06B38DDC}"/>
          </ac:spMkLst>
        </pc:spChg>
        <pc:picChg chg="add del">
          <ac:chgData name="Stiv Ostenberg" userId="1c1dc7f5-b1a0-4e3a-9def-cb810bf6be05" providerId="ADAL" clId="{D4AA9F42-424C-47E6-9057-D9C4CE2C3F5D}" dt="2026-01-05T23:08:37.840" v="17174" actId="22"/>
          <ac:picMkLst>
            <pc:docMk/>
            <pc:sldMk cId="1699686178" sldId="276"/>
            <ac:picMk id="7" creationId="{C4249628-99B0-92F6-8B95-20156A1940F5}"/>
          </ac:picMkLst>
        </pc:picChg>
      </pc:sldChg>
      <pc:sldChg chg="addSp delSp modSp new mod ord">
        <pc:chgData name="Stiv Ostenberg" userId="1c1dc7f5-b1a0-4e3a-9def-cb810bf6be05" providerId="ADAL" clId="{D4AA9F42-424C-47E6-9057-D9C4CE2C3F5D}" dt="2025-12-29T05:07:11.987" v="15108"/>
        <pc:sldMkLst>
          <pc:docMk/>
          <pc:sldMk cId="2373783325" sldId="277"/>
        </pc:sldMkLst>
        <pc:spChg chg="mod">
          <ac:chgData name="Stiv Ostenberg" userId="1c1dc7f5-b1a0-4e3a-9def-cb810bf6be05" providerId="ADAL" clId="{D4AA9F42-424C-47E6-9057-D9C4CE2C3F5D}" dt="2025-12-26T04:12:22.062" v="36" actId="122"/>
          <ac:spMkLst>
            <pc:docMk/>
            <pc:sldMk cId="2373783325" sldId="277"/>
            <ac:spMk id="2" creationId="{FDE8CE56-C873-2D9A-F0FE-61CC4688574C}"/>
          </ac:spMkLst>
        </pc:spChg>
        <pc:spChg chg="mod">
          <ac:chgData name="Stiv Ostenberg" userId="1c1dc7f5-b1a0-4e3a-9def-cb810bf6be05" providerId="ADAL" clId="{D4AA9F42-424C-47E6-9057-D9C4CE2C3F5D}" dt="2025-12-29T05:07:11.987" v="15108"/>
          <ac:spMkLst>
            <pc:docMk/>
            <pc:sldMk cId="2373783325" sldId="277"/>
            <ac:spMk id="4" creationId="{6D622729-B3EF-9712-4CAE-1C57E2E38E16}"/>
          </ac:spMkLst>
        </pc:spChg>
        <pc:spChg chg="add mod">
          <ac:chgData name="Stiv Ostenberg" userId="1c1dc7f5-b1a0-4e3a-9def-cb810bf6be05" providerId="ADAL" clId="{D4AA9F42-424C-47E6-9057-D9C4CE2C3F5D}" dt="2025-12-26T04:15:42.907" v="191" actId="20577"/>
          <ac:spMkLst>
            <pc:docMk/>
            <pc:sldMk cId="2373783325" sldId="277"/>
            <ac:spMk id="7" creationId="{CCFBC1F4-A975-E4F1-9973-55DF28B89435}"/>
          </ac:spMkLst>
        </pc:spChg>
        <pc:picChg chg="add mod">
          <ac:chgData name="Stiv Ostenberg" userId="1c1dc7f5-b1a0-4e3a-9def-cb810bf6be05" providerId="ADAL" clId="{D4AA9F42-424C-47E6-9057-D9C4CE2C3F5D}" dt="2025-12-26T04:31:22.285" v="521" actId="1076"/>
          <ac:picMkLst>
            <pc:docMk/>
            <pc:sldMk cId="2373783325" sldId="277"/>
            <ac:picMk id="9" creationId="{7A16DA81-D74F-E5DC-ABDE-F8E16679B1A4}"/>
          </ac:picMkLst>
        </pc:picChg>
      </pc:sldChg>
      <pc:sldChg chg="addSp delSp modSp new mod setBg">
        <pc:chgData name="Stiv Ostenberg" userId="1c1dc7f5-b1a0-4e3a-9def-cb810bf6be05" providerId="ADAL" clId="{D4AA9F42-424C-47E6-9057-D9C4CE2C3F5D}" dt="2026-01-05T23:10:03.611" v="17179" actId="255"/>
        <pc:sldMkLst>
          <pc:docMk/>
          <pc:sldMk cId="3468669871" sldId="278"/>
        </pc:sldMkLst>
        <pc:spChg chg="mod">
          <ac:chgData name="Stiv Ostenberg" userId="1c1dc7f5-b1a0-4e3a-9def-cb810bf6be05" providerId="ADAL" clId="{D4AA9F42-424C-47E6-9057-D9C4CE2C3F5D}" dt="2025-12-26T04:32:37.349" v="525" actId="26606"/>
          <ac:spMkLst>
            <pc:docMk/>
            <pc:sldMk cId="3468669871" sldId="278"/>
            <ac:spMk id="2" creationId="{C006045E-5648-AF80-30EC-E8DA164487E7}"/>
          </ac:spMkLst>
        </pc:spChg>
        <pc:spChg chg="mod">
          <ac:chgData name="Stiv Ostenberg" userId="1c1dc7f5-b1a0-4e3a-9def-cb810bf6be05" providerId="ADAL" clId="{D4AA9F42-424C-47E6-9057-D9C4CE2C3F5D}" dt="2026-01-05T23:10:03.611" v="17179" actId="255"/>
          <ac:spMkLst>
            <pc:docMk/>
            <pc:sldMk cId="3468669871" sldId="278"/>
            <ac:spMk id="3" creationId="{6D60D3EC-1C51-4EE1-6275-83781E5B1883}"/>
          </ac:spMkLst>
        </pc:spChg>
        <pc:spChg chg="mod">
          <ac:chgData name="Stiv Ostenberg" userId="1c1dc7f5-b1a0-4e3a-9def-cb810bf6be05" providerId="ADAL" clId="{D4AA9F42-424C-47E6-9057-D9C4CE2C3F5D}" dt="2025-12-29T05:07:11.987" v="15108"/>
          <ac:spMkLst>
            <pc:docMk/>
            <pc:sldMk cId="3468669871" sldId="278"/>
            <ac:spMk id="4" creationId="{ACF49A94-8D93-13FC-AD67-BC7C427A811C}"/>
          </ac:spMkLst>
        </pc:spChg>
        <pc:picChg chg="add mod">
          <ac:chgData name="Stiv Ostenberg" userId="1c1dc7f5-b1a0-4e3a-9def-cb810bf6be05" providerId="ADAL" clId="{D4AA9F42-424C-47E6-9057-D9C4CE2C3F5D}" dt="2025-12-26T04:32:44.021" v="527" actId="14100"/>
          <ac:picMkLst>
            <pc:docMk/>
            <pc:sldMk cId="3468669871" sldId="278"/>
            <ac:picMk id="13" creationId="{7F050202-12AC-4C2F-FC2F-07FD840C61FF}"/>
          </ac:picMkLst>
        </pc:picChg>
      </pc:sldChg>
      <pc:sldChg chg="addSp delSp modSp new mod modNotesTx">
        <pc:chgData name="Stiv Ostenberg" userId="1c1dc7f5-b1a0-4e3a-9def-cb810bf6be05" providerId="ADAL" clId="{D4AA9F42-424C-47E6-9057-D9C4CE2C3F5D}" dt="2026-01-05T23:17:02.005" v="17294" actId="1076"/>
        <pc:sldMkLst>
          <pc:docMk/>
          <pc:sldMk cId="2631931651" sldId="279"/>
        </pc:sldMkLst>
        <pc:spChg chg="mod">
          <ac:chgData name="Stiv Ostenberg" userId="1c1dc7f5-b1a0-4e3a-9def-cb810bf6be05" providerId="ADAL" clId="{D4AA9F42-424C-47E6-9057-D9C4CE2C3F5D}" dt="2025-12-26T04:33:52.667" v="566" actId="20577"/>
          <ac:spMkLst>
            <pc:docMk/>
            <pc:sldMk cId="2631931651" sldId="279"/>
            <ac:spMk id="2" creationId="{E14019C7-D8E3-066B-1D8E-5FCBE767BE9C}"/>
          </ac:spMkLst>
        </pc:spChg>
        <pc:spChg chg="add del mod">
          <ac:chgData name="Stiv Ostenberg" userId="1c1dc7f5-b1a0-4e3a-9def-cb810bf6be05" providerId="ADAL" clId="{D4AA9F42-424C-47E6-9057-D9C4CE2C3F5D}" dt="2026-01-05T23:14:59.270" v="17291" actId="14100"/>
          <ac:spMkLst>
            <pc:docMk/>
            <pc:sldMk cId="2631931651" sldId="279"/>
            <ac:spMk id="3" creationId="{F1FAD489-C58D-1046-68A9-29CD832DB676}"/>
          </ac:spMkLst>
        </pc:spChg>
        <pc:spChg chg="mod">
          <ac:chgData name="Stiv Ostenberg" userId="1c1dc7f5-b1a0-4e3a-9def-cb810bf6be05" providerId="ADAL" clId="{D4AA9F42-424C-47E6-9057-D9C4CE2C3F5D}" dt="2025-12-29T05:07:11.987" v="15108"/>
          <ac:spMkLst>
            <pc:docMk/>
            <pc:sldMk cId="2631931651" sldId="279"/>
            <ac:spMk id="4" creationId="{16679055-BCB2-3184-303A-7BE2B00C7167}"/>
          </ac:spMkLst>
        </pc:spChg>
        <pc:picChg chg="add mod">
          <ac:chgData name="Stiv Ostenberg" userId="1c1dc7f5-b1a0-4e3a-9def-cb810bf6be05" providerId="ADAL" clId="{D4AA9F42-424C-47E6-9057-D9C4CE2C3F5D}" dt="2026-01-05T23:14:48.325" v="17289" actId="1076"/>
          <ac:picMkLst>
            <pc:docMk/>
            <pc:sldMk cId="2631931651" sldId="279"/>
            <ac:picMk id="5" creationId="{4615A9B7-8FCC-6845-7B3B-0E926C003E91}"/>
          </ac:picMkLst>
        </pc:picChg>
        <pc:picChg chg="add mod">
          <ac:chgData name="Stiv Ostenberg" userId="1c1dc7f5-b1a0-4e3a-9def-cb810bf6be05" providerId="ADAL" clId="{D4AA9F42-424C-47E6-9057-D9C4CE2C3F5D}" dt="2026-01-05T23:17:02.005" v="17294" actId="1076"/>
          <ac:picMkLst>
            <pc:docMk/>
            <pc:sldMk cId="2631931651" sldId="279"/>
            <ac:picMk id="6" creationId="{C003CA17-B1B1-BF96-616D-7A42CD63F724}"/>
          </ac:picMkLst>
        </pc:picChg>
        <pc:picChg chg="add mod">
          <ac:chgData name="Stiv Ostenberg" userId="1c1dc7f5-b1a0-4e3a-9def-cb810bf6be05" providerId="ADAL" clId="{D4AA9F42-424C-47E6-9057-D9C4CE2C3F5D}" dt="2026-01-05T23:14:50.861" v="17290" actId="1076"/>
          <ac:picMkLst>
            <pc:docMk/>
            <pc:sldMk cId="2631931651" sldId="279"/>
            <ac:picMk id="7" creationId="{3A23FDEF-81B9-0012-C65E-97F49518C39F}"/>
          </ac:picMkLst>
        </pc:picChg>
        <pc:picChg chg="add mod">
          <ac:chgData name="Stiv Ostenberg" userId="1c1dc7f5-b1a0-4e3a-9def-cb810bf6be05" providerId="ADAL" clId="{D4AA9F42-424C-47E6-9057-D9C4CE2C3F5D}" dt="2026-01-05T23:14:28.572" v="17284" actId="14100"/>
          <ac:picMkLst>
            <pc:docMk/>
            <pc:sldMk cId="2631931651" sldId="279"/>
            <ac:picMk id="1030" creationId="{E15EDA34-1366-25B0-2B22-6BA0AA4BF314}"/>
          </ac:picMkLst>
        </pc:picChg>
      </pc:sldChg>
      <pc:sldChg chg="addSp delSp modSp new mod modNotesTx">
        <pc:chgData name="Stiv Ostenberg" userId="1c1dc7f5-b1a0-4e3a-9def-cb810bf6be05" providerId="ADAL" clId="{D4AA9F42-424C-47E6-9057-D9C4CE2C3F5D}" dt="2026-01-05T23:25:41.479" v="17340" actId="1076"/>
        <pc:sldMkLst>
          <pc:docMk/>
          <pc:sldMk cId="1621838522" sldId="280"/>
        </pc:sldMkLst>
        <pc:spChg chg="mod">
          <ac:chgData name="Stiv Ostenberg" userId="1c1dc7f5-b1a0-4e3a-9def-cb810bf6be05" providerId="ADAL" clId="{D4AA9F42-424C-47E6-9057-D9C4CE2C3F5D}" dt="2025-12-26T05:00:59.258" v="3115" actId="14100"/>
          <ac:spMkLst>
            <pc:docMk/>
            <pc:sldMk cId="1621838522" sldId="280"/>
            <ac:spMk id="2" creationId="{4668BA00-E445-72DC-5562-02E94DC1BB88}"/>
          </ac:spMkLst>
        </pc:spChg>
        <pc:spChg chg="mod">
          <ac:chgData name="Stiv Ostenberg" userId="1c1dc7f5-b1a0-4e3a-9def-cb810bf6be05" providerId="ADAL" clId="{D4AA9F42-424C-47E6-9057-D9C4CE2C3F5D}" dt="2025-12-26T05:00:40.140" v="3113" actId="1076"/>
          <ac:spMkLst>
            <pc:docMk/>
            <pc:sldMk cId="1621838522" sldId="280"/>
            <ac:spMk id="3" creationId="{98A4041C-F329-D2B5-7434-9CE4A46FAAE7}"/>
          </ac:spMkLst>
        </pc:spChg>
        <pc:spChg chg="mod">
          <ac:chgData name="Stiv Ostenberg" userId="1c1dc7f5-b1a0-4e3a-9def-cb810bf6be05" providerId="ADAL" clId="{D4AA9F42-424C-47E6-9057-D9C4CE2C3F5D}" dt="2025-12-29T05:07:11.987" v="15108"/>
          <ac:spMkLst>
            <pc:docMk/>
            <pc:sldMk cId="1621838522" sldId="280"/>
            <ac:spMk id="4" creationId="{2E1EDEF3-282C-EF91-0F0C-258B3786EC6E}"/>
          </ac:spMkLst>
        </pc:spChg>
        <pc:spChg chg="add mod">
          <ac:chgData name="Stiv Ostenberg" userId="1c1dc7f5-b1a0-4e3a-9def-cb810bf6be05" providerId="ADAL" clId="{D4AA9F42-424C-47E6-9057-D9C4CE2C3F5D}" dt="2025-12-26T05:01:24.760" v="3139" actId="20577"/>
          <ac:spMkLst>
            <pc:docMk/>
            <pc:sldMk cId="1621838522" sldId="280"/>
            <ac:spMk id="7" creationId="{0178E6A4-ED63-2A7E-1F6C-946BDF45B35C}"/>
          </ac:spMkLst>
        </pc:spChg>
        <pc:spChg chg="add mod">
          <ac:chgData name="Stiv Ostenberg" userId="1c1dc7f5-b1a0-4e3a-9def-cb810bf6be05" providerId="ADAL" clId="{D4AA9F42-424C-47E6-9057-D9C4CE2C3F5D}" dt="2026-01-05T23:18:52.155" v="17334" actId="20577"/>
          <ac:spMkLst>
            <pc:docMk/>
            <pc:sldMk cId="1621838522" sldId="280"/>
            <ac:spMk id="9" creationId="{2AFAB50E-95E3-0C78-D006-5FAD1F37BE09}"/>
          </ac:spMkLst>
        </pc:spChg>
        <pc:picChg chg="add mod">
          <ac:chgData name="Stiv Ostenberg" userId="1c1dc7f5-b1a0-4e3a-9def-cb810bf6be05" providerId="ADAL" clId="{D4AA9F42-424C-47E6-9057-D9C4CE2C3F5D}" dt="2026-01-05T23:20:53.602" v="17337" actId="1076"/>
          <ac:picMkLst>
            <pc:docMk/>
            <pc:sldMk cId="1621838522" sldId="280"/>
            <ac:picMk id="5" creationId="{3402900B-13C1-09F7-D85E-9B9C4002649C}"/>
          </ac:picMkLst>
        </pc:picChg>
        <pc:picChg chg="add mod">
          <ac:chgData name="Stiv Ostenberg" userId="1c1dc7f5-b1a0-4e3a-9def-cb810bf6be05" providerId="ADAL" clId="{D4AA9F42-424C-47E6-9057-D9C4CE2C3F5D}" dt="2026-01-05T23:25:41.479" v="17340" actId="1076"/>
          <ac:picMkLst>
            <pc:docMk/>
            <pc:sldMk cId="1621838522" sldId="280"/>
            <ac:picMk id="6" creationId="{BD22D06C-2413-30A2-D143-082665588FB6}"/>
          </ac:picMkLst>
        </pc:picChg>
      </pc:sldChg>
      <pc:sldChg chg="addSp modSp new mod modNotesTx">
        <pc:chgData name="Stiv Ostenberg" userId="1c1dc7f5-b1a0-4e3a-9def-cb810bf6be05" providerId="ADAL" clId="{D4AA9F42-424C-47E6-9057-D9C4CE2C3F5D}" dt="2025-12-29T05:16:50.864" v="15237" actId="14100"/>
        <pc:sldMkLst>
          <pc:docMk/>
          <pc:sldMk cId="3728971607" sldId="281"/>
        </pc:sldMkLst>
        <pc:spChg chg="mod">
          <ac:chgData name="Stiv Ostenberg" userId="1c1dc7f5-b1a0-4e3a-9def-cb810bf6be05" providerId="ADAL" clId="{D4AA9F42-424C-47E6-9057-D9C4CE2C3F5D}" dt="2025-12-26T05:09:34.856" v="3978" actId="20577"/>
          <ac:spMkLst>
            <pc:docMk/>
            <pc:sldMk cId="3728971607" sldId="281"/>
            <ac:spMk id="2" creationId="{C952208A-6966-C0F4-80E4-8A02DACB87E8}"/>
          </ac:spMkLst>
        </pc:spChg>
        <pc:spChg chg="mod">
          <ac:chgData name="Stiv Ostenberg" userId="1c1dc7f5-b1a0-4e3a-9def-cb810bf6be05" providerId="ADAL" clId="{D4AA9F42-424C-47E6-9057-D9C4CE2C3F5D}" dt="2025-12-26T05:44:21.625" v="6899" actId="20577"/>
          <ac:spMkLst>
            <pc:docMk/>
            <pc:sldMk cId="3728971607" sldId="281"/>
            <ac:spMk id="3" creationId="{D6120FB7-B951-B91B-66FA-207D7EF6263D}"/>
          </ac:spMkLst>
        </pc:spChg>
        <pc:spChg chg="mod">
          <ac:chgData name="Stiv Ostenberg" userId="1c1dc7f5-b1a0-4e3a-9def-cb810bf6be05" providerId="ADAL" clId="{D4AA9F42-424C-47E6-9057-D9C4CE2C3F5D}" dt="2025-12-29T05:07:11.987" v="15108"/>
          <ac:spMkLst>
            <pc:docMk/>
            <pc:sldMk cId="3728971607" sldId="281"/>
            <ac:spMk id="4" creationId="{C8EF7047-3F10-BD19-B917-CC50AB5D5AFB}"/>
          </ac:spMkLst>
        </pc:spChg>
        <pc:spChg chg="add mod">
          <ac:chgData name="Stiv Ostenberg" userId="1c1dc7f5-b1a0-4e3a-9def-cb810bf6be05" providerId="ADAL" clId="{D4AA9F42-424C-47E6-9057-D9C4CE2C3F5D}" dt="2025-12-29T04:08:19.668" v="13599" actId="20577"/>
          <ac:spMkLst>
            <pc:docMk/>
            <pc:sldMk cId="3728971607" sldId="281"/>
            <ac:spMk id="5" creationId="{754CB9FF-C566-8498-F029-2E7FDBBD1E0F}"/>
          </ac:spMkLst>
        </pc:spChg>
        <pc:picChg chg="add mod">
          <ac:chgData name="Stiv Ostenberg" userId="1c1dc7f5-b1a0-4e3a-9def-cb810bf6be05" providerId="ADAL" clId="{D4AA9F42-424C-47E6-9057-D9C4CE2C3F5D}" dt="2025-12-29T05:16:50.864" v="15237" actId="14100"/>
          <ac:picMkLst>
            <pc:docMk/>
            <pc:sldMk cId="3728971607" sldId="281"/>
            <ac:picMk id="11" creationId="{809B1F88-69E9-8BBD-780D-A7215858F46F}"/>
          </ac:picMkLst>
        </pc:picChg>
      </pc:sldChg>
      <pc:sldChg chg="addSp delSp modSp new mod modNotesTx">
        <pc:chgData name="Stiv Ostenberg" userId="1c1dc7f5-b1a0-4e3a-9def-cb810bf6be05" providerId="ADAL" clId="{D4AA9F42-424C-47E6-9057-D9C4CE2C3F5D}" dt="2025-12-29T05:07:11.987" v="15108"/>
        <pc:sldMkLst>
          <pc:docMk/>
          <pc:sldMk cId="1279120974" sldId="282"/>
        </pc:sldMkLst>
        <pc:spChg chg="mod">
          <ac:chgData name="Stiv Ostenberg" userId="1c1dc7f5-b1a0-4e3a-9def-cb810bf6be05" providerId="ADAL" clId="{D4AA9F42-424C-47E6-9057-D9C4CE2C3F5D}" dt="2025-12-26T05:46:40.296" v="7136" actId="20577"/>
          <ac:spMkLst>
            <pc:docMk/>
            <pc:sldMk cId="1279120974" sldId="282"/>
            <ac:spMk id="2" creationId="{E27BEEEE-B04E-90B5-2B1E-C012866DA959}"/>
          </ac:spMkLst>
        </pc:spChg>
        <pc:spChg chg="mod">
          <ac:chgData name="Stiv Ostenberg" userId="1c1dc7f5-b1a0-4e3a-9def-cb810bf6be05" providerId="ADAL" clId="{D4AA9F42-424C-47E6-9057-D9C4CE2C3F5D}" dt="2025-12-29T04:16:42.599" v="14224" actId="27636"/>
          <ac:spMkLst>
            <pc:docMk/>
            <pc:sldMk cId="1279120974" sldId="282"/>
            <ac:spMk id="3" creationId="{CA295E89-520C-FA91-CC82-B97919E79E5B}"/>
          </ac:spMkLst>
        </pc:spChg>
        <pc:spChg chg="mod">
          <ac:chgData name="Stiv Ostenberg" userId="1c1dc7f5-b1a0-4e3a-9def-cb810bf6be05" providerId="ADAL" clId="{D4AA9F42-424C-47E6-9057-D9C4CE2C3F5D}" dt="2025-12-29T05:07:11.987" v="15108"/>
          <ac:spMkLst>
            <pc:docMk/>
            <pc:sldMk cId="1279120974" sldId="282"/>
            <ac:spMk id="4" creationId="{CF9ECEBB-F252-CB8C-A751-8944B0A8C02F}"/>
          </ac:spMkLst>
        </pc:spChg>
        <pc:picChg chg="add mod">
          <ac:chgData name="Stiv Ostenberg" userId="1c1dc7f5-b1a0-4e3a-9def-cb810bf6be05" providerId="ADAL" clId="{D4AA9F42-424C-47E6-9057-D9C4CE2C3F5D}" dt="2025-12-29T04:22:40.467" v="14362" actId="1076"/>
          <ac:picMkLst>
            <pc:docMk/>
            <pc:sldMk cId="1279120974" sldId="282"/>
            <ac:picMk id="8" creationId="{1D2DFA30-B376-79A0-3D32-B8B1B9ADF4F1}"/>
          </ac:picMkLst>
        </pc:picChg>
        <pc:picChg chg="add mod">
          <ac:chgData name="Stiv Ostenberg" userId="1c1dc7f5-b1a0-4e3a-9def-cb810bf6be05" providerId="ADAL" clId="{D4AA9F42-424C-47E6-9057-D9C4CE2C3F5D}" dt="2025-12-29T04:34:51.581" v="14366" actId="14100"/>
          <ac:picMkLst>
            <pc:docMk/>
            <pc:sldMk cId="1279120974" sldId="282"/>
            <ac:picMk id="11" creationId="{AB4C2091-A05F-147C-E124-715CCD142B02}"/>
          </ac:picMkLst>
        </pc:picChg>
        <pc:picChg chg="add mod">
          <ac:chgData name="Stiv Ostenberg" userId="1c1dc7f5-b1a0-4e3a-9def-cb810bf6be05" providerId="ADAL" clId="{D4AA9F42-424C-47E6-9057-D9C4CE2C3F5D}" dt="2025-12-29T04:36:42.728" v="14372" actId="14100"/>
          <ac:picMkLst>
            <pc:docMk/>
            <pc:sldMk cId="1279120974" sldId="282"/>
            <ac:picMk id="13" creationId="{AD796244-A123-CF02-F388-BAEEF8A4032E}"/>
          </ac:picMkLst>
        </pc:picChg>
        <pc:picChg chg="add mod">
          <ac:chgData name="Stiv Ostenberg" userId="1c1dc7f5-b1a0-4e3a-9def-cb810bf6be05" providerId="ADAL" clId="{D4AA9F42-424C-47E6-9057-D9C4CE2C3F5D}" dt="2025-12-29T04:41:24.710" v="14381" actId="1076"/>
          <ac:picMkLst>
            <pc:docMk/>
            <pc:sldMk cId="1279120974" sldId="282"/>
            <ac:picMk id="14" creationId="{B88B8048-7569-00C1-1D02-7158D6950F24}"/>
          </ac:picMkLst>
        </pc:picChg>
      </pc:sldChg>
      <pc:sldChg chg="addSp delSp modSp new mod modNotesTx">
        <pc:chgData name="Stiv Ostenberg" userId="1c1dc7f5-b1a0-4e3a-9def-cb810bf6be05" providerId="ADAL" clId="{D4AA9F42-424C-47E6-9057-D9C4CE2C3F5D}" dt="2025-12-29T05:34:39.990" v="15330" actId="478"/>
        <pc:sldMkLst>
          <pc:docMk/>
          <pc:sldMk cId="3990742332" sldId="283"/>
        </pc:sldMkLst>
        <pc:spChg chg="mod">
          <ac:chgData name="Stiv Ostenberg" userId="1c1dc7f5-b1a0-4e3a-9def-cb810bf6be05" providerId="ADAL" clId="{D4AA9F42-424C-47E6-9057-D9C4CE2C3F5D}" dt="2025-12-26T06:01:15.088" v="8846" actId="20577"/>
          <ac:spMkLst>
            <pc:docMk/>
            <pc:sldMk cId="3990742332" sldId="283"/>
            <ac:spMk id="2" creationId="{851B0B1B-02B6-28AC-7EC4-E3D7887D7AEB}"/>
          </ac:spMkLst>
        </pc:spChg>
        <pc:spChg chg="mod">
          <ac:chgData name="Stiv Ostenberg" userId="1c1dc7f5-b1a0-4e3a-9def-cb810bf6be05" providerId="ADAL" clId="{D4AA9F42-424C-47E6-9057-D9C4CE2C3F5D}" dt="2025-12-29T03:16:21.097" v="9957" actId="11"/>
          <ac:spMkLst>
            <pc:docMk/>
            <pc:sldMk cId="3990742332" sldId="283"/>
            <ac:spMk id="3" creationId="{CD197274-BC4F-A278-A888-962266C0D366}"/>
          </ac:spMkLst>
        </pc:spChg>
        <pc:spChg chg="mod">
          <ac:chgData name="Stiv Ostenberg" userId="1c1dc7f5-b1a0-4e3a-9def-cb810bf6be05" providerId="ADAL" clId="{D4AA9F42-424C-47E6-9057-D9C4CE2C3F5D}" dt="2025-12-29T05:06:33.867" v="15105" actId="20577"/>
          <ac:spMkLst>
            <pc:docMk/>
            <pc:sldMk cId="3990742332" sldId="283"/>
            <ac:spMk id="4" creationId="{7A0CEE0E-7F5C-31DC-023B-EC56D3F269DA}"/>
          </ac:spMkLst>
        </pc:spChg>
        <pc:spChg chg="add mod">
          <ac:chgData name="Stiv Ostenberg" userId="1c1dc7f5-b1a0-4e3a-9def-cb810bf6be05" providerId="ADAL" clId="{D4AA9F42-424C-47E6-9057-D9C4CE2C3F5D}" dt="2025-12-29T03:21:37.726" v="10758" actId="20577"/>
          <ac:spMkLst>
            <pc:docMk/>
            <pc:sldMk cId="3990742332" sldId="283"/>
            <ac:spMk id="5" creationId="{A722B51E-5CC6-3D6C-4E63-29C196E4EA3D}"/>
          </ac:spMkLst>
        </pc:spChg>
      </pc:sldChg>
      <pc:sldChg chg="addSp modSp new mod modNotesTx">
        <pc:chgData name="Stiv Ostenberg" userId="1c1dc7f5-b1a0-4e3a-9def-cb810bf6be05" providerId="ADAL" clId="{D4AA9F42-424C-47E6-9057-D9C4CE2C3F5D}" dt="2026-01-05T23:08:54.233" v="17178" actId="1076"/>
        <pc:sldMkLst>
          <pc:docMk/>
          <pc:sldMk cId="758353218" sldId="284"/>
        </pc:sldMkLst>
        <pc:spChg chg="mod">
          <ac:chgData name="Stiv Ostenberg" userId="1c1dc7f5-b1a0-4e3a-9def-cb810bf6be05" providerId="ADAL" clId="{D4AA9F42-424C-47E6-9057-D9C4CE2C3F5D}" dt="2025-12-26T06:11:05.269" v="9859" actId="20577"/>
          <ac:spMkLst>
            <pc:docMk/>
            <pc:sldMk cId="758353218" sldId="284"/>
            <ac:spMk id="2" creationId="{30722F23-7767-8447-2FF6-ABCEA8F6C315}"/>
          </ac:spMkLst>
        </pc:spChg>
        <pc:spChg chg="mod">
          <ac:chgData name="Stiv Ostenberg" userId="1c1dc7f5-b1a0-4e3a-9def-cb810bf6be05" providerId="ADAL" clId="{D4AA9F42-424C-47E6-9057-D9C4CE2C3F5D}" dt="2026-01-05T23:08:47.270" v="17177" actId="1076"/>
          <ac:spMkLst>
            <pc:docMk/>
            <pc:sldMk cId="758353218" sldId="284"/>
            <ac:spMk id="3" creationId="{9309B44D-7432-B547-BDD2-60F0BF60C18F}"/>
          </ac:spMkLst>
        </pc:spChg>
        <pc:spChg chg="mod">
          <ac:chgData name="Stiv Ostenberg" userId="1c1dc7f5-b1a0-4e3a-9def-cb810bf6be05" providerId="ADAL" clId="{D4AA9F42-424C-47E6-9057-D9C4CE2C3F5D}" dt="2025-12-29T05:06:48.112" v="15107" actId="20577"/>
          <ac:spMkLst>
            <pc:docMk/>
            <pc:sldMk cId="758353218" sldId="284"/>
            <ac:spMk id="4" creationId="{FB8B8770-747F-142B-3E9D-AB63AD1706E2}"/>
          </ac:spMkLst>
        </pc:spChg>
        <pc:picChg chg="add mod">
          <ac:chgData name="Stiv Ostenberg" userId="1c1dc7f5-b1a0-4e3a-9def-cb810bf6be05" providerId="ADAL" clId="{D4AA9F42-424C-47E6-9057-D9C4CE2C3F5D}" dt="2026-01-05T22:31:35.525" v="16900" actId="1076"/>
          <ac:picMkLst>
            <pc:docMk/>
            <pc:sldMk cId="758353218" sldId="284"/>
            <ac:picMk id="6" creationId="{3D206DAD-5856-8B17-90D4-4482198BC4E4}"/>
          </ac:picMkLst>
        </pc:picChg>
        <pc:picChg chg="add mod">
          <ac:chgData name="Stiv Ostenberg" userId="1c1dc7f5-b1a0-4e3a-9def-cb810bf6be05" providerId="ADAL" clId="{D4AA9F42-424C-47E6-9057-D9C4CE2C3F5D}" dt="2026-01-05T23:05:39.471" v="17120" actId="1076"/>
          <ac:picMkLst>
            <pc:docMk/>
            <pc:sldMk cId="758353218" sldId="284"/>
            <ac:picMk id="8" creationId="{5698AF3F-A187-B0F4-7D47-E616D68B737A}"/>
          </ac:picMkLst>
        </pc:picChg>
        <pc:picChg chg="add mod">
          <ac:chgData name="Stiv Ostenberg" userId="1c1dc7f5-b1a0-4e3a-9def-cb810bf6be05" providerId="ADAL" clId="{D4AA9F42-424C-47E6-9057-D9C4CE2C3F5D}" dt="2026-01-05T23:08:54.233" v="17178" actId="1076"/>
          <ac:picMkLst>
            <pc:docMk/>
            <pc:sldMk cId="758353218" sldId="284"/>
            <ac:picMk id="10" creationId="{2A5F106E-3AAB-014B-6F72-0D11EEEAE7A9}"/>
          </ac:picMkLst>
        </pc:picChg>
      </pc:sldChg>
      <pc:sldChg chg="addSp delSp modSp new mod ord modNotesTx">
        <pc:chgData name="Stiv Ostenberg" userId="1c1dc7f5-b1a0-4e3a-9def-cb810bf6be05" providerId="ADAL" clId="{D4AA9F42-424C-47E6-9057-D9C4CE2C3F5D}" dt="2026-01-05T22:14:18.724" v="16601" actId="20577"/>
        <pc:sldMkLst>
          <pc:docMk/>
          <pc:sldMk cId="647295087" sldId="285"/>
        </pc:sldMkLst>
        <pc:spChg chg="mod">
          <ac:chgData name="Stiv Ostenberg" userId="1c1dc7f5-b1a0-4e3a-9def-cb810bf6be05" providerId="ADAL" clId="{D4AA9F42-424C-47E6-9057-D9C4CE2C3F5D}" dt="2025-12-26T06:10:45.988" v="9839" actId="20577"/>
          <ac:spMkLst>
            <pc:docMk/>
            <pc:sldMk cId="647295087" sldId="285"/>
            <ac:spMk id="2" creationId="{E94FC676-C8DA-7CC9-D4C3-FD74D9309429}"/>
          </ac:spMkLst>
        </pc:spChg>
        <pc:spChg chg="mod">
          <ac:chgData name="Stiv Ostenberg" userId="1c1dc7f5-b1a0-4e3a-9def-cb810bf6be05" providerId="ADAL" clId="{D4AA9F42-424C-47E6-9057-D9C4CE2C3F5D}" dt="2026-01-05T22:13:54.384" v="16569" actId="20577"/>
          <ac:spMkLst>
            <pc:docMk/>
            <pc:sldMk cId="647295087" sldId="285"/>
            <ac:spMk id="3" creationId="{9F5290BD-50BA-B1B3-4515-4B4B1308B1B2}"/>
          </ac:spMkLst>
        </pc:spChg>
        <pc:spChg chg="mod">
          <ac:chgData name="Stiv Ostenberg" userId="1c1dc7f5-b1a0-4e3a-9def-cb810bf6be05" providerId="ADAL" clId="{D4AA9F42-424C-47E6-9057-D9C4CE2C3F5D}" dt="2025-12-29T05:07:11.987" v="15108"/>
          <ac:spMkLst>
            <pc:docMk/>
            <pc:sldMk cId="647295087" sldId="285"/>
            <ac:spMk id="4" creationId="{CC629E31-12EA-09C7-8E0E-FBAC7F5C6F3B}"/>
          </ac:spMkLst>
        </pc:spChg>
        <pc:picChg chg="add mod">
          <ac:chgData name="Stiv Ostenberg" userId="1c1dc7f5-b1a0-4e3a-9def-cb810bf6be05" providerId="ADAL" clId="{D4AA9F42-424C-47E6-9057-D9C4CE2C3F5D}" dt="2026-01-05T22:04:18.974" v="16168" actId="1076"/>
          <ac:picMkLst>
            <pc:docMk/>
            <pc:sldMk cId="647295087" sldId="285"/>
            <ac:picMk id="5" creationId="{07BB8D55-2CD2-1512-A294-9948BBBAD566}"/>
          </ac:picMkLst>
        </pc:picChg>
        <pc:picChg chg="add mod">
          <ac:chgData name="Stiv Ostenberg" userId="1c1dc7f5-b1a0-4e3a-9def-cb810bf6be05" providerId="ADAL" clId="{D4AA9F42-424C-47E6-9057-D9C4CE2C3F5D}" dt="2026-01-05T22:11:42.053" v="16552" actId="1076"/>
          <ac:picMkLst>
            <pc:docMk/>
            <pc:sldMk cId="647295087" sldId="285"/>
            <ac:picMk id="7" creationId="{E7753074-D07F-54B8-E5A2-E3A671B426F5}"/>
          </ac:picMkLst>
        </pc:picChg>
        <pc:picChg chg="add del">
          <ac:chgData name="Stiv Ostenberg" userId="1c1dc7f5-b1a0-4e3a-9def-cb810bf6be05" providerId="ADAL" clId="{D4AA9F42-424C-47E6-9057-D9C4CE2C3F5D}" dt="2026-01-05T22:12:33.848" v="16554" actId="22"/>
          <ac:picMkLst>
            <pc:docMk/>
            <pc:sldMk cId="647295087" sldId="285"/>
            <ac:picMk id="9" creationId="{F23F7E69-2791-C1FD-A5FB-2721053D75A3}"/>
          </ac:picMkLst>
        </pc:picChg>
        <pc:picChg chg="add del">
          <ac:chgData name="Stiv Ostenberg" userId="1c1dc7f5-b1a0-4e3a-9def-cb810bf6be05" providerId="ADAL" clId="{D4AA9F42-424C-47E6-9057-D9C4CE2C3F5D}" dt="2026-01-05T22:12:45.909" v="16556" actId="22"/>
          <ac:picMkLst>
            <pc:docMk/>
            <pc:sldMk cId="647295087" sldId="285"/>
            <ac:picMk id="11" creationId="{8764BDA6-BCA9-066E-C94A-53F337DA2FD9}"/>
          </ac:picMkLst>
        </pc:picChg>
        <pc:picChg chg="add mod">
          <ac:chgData name="Stiv Ostenberg" userId="1c1dc7f5-b1a0-4e3a-9def-cb810bf6be05" providerId="ADAL" clId="{D4AA9F42-424C-47E6-9057-D9C4CE2C3F5D}" dt="2026-01-05T22:13:32.070" v="16559" actId="1076"/>
          <ac:picMkLst>
            <pc:docMk/>
            <pc:sldMk cId="647295087" sldId="285"/>
            <ac:picMk id="13" creationId="{369AA7DD-4B02-A1C3-5B60-AA91B8538498}"/>
          </ac:picMkLst>
        </pc:picChg>
      </pc:sldChg>
      <pc:sldMasterChg chg="modSp modSldLayout">
        <pc:chgData name="Stiv Ostenberg" userId="1c1dc7f5-b1a0-4e3a-9def-cb810bf6be05" providerId="ADAL" clId="{D4AA9F42-424C-47E6-9057-D9C4CE2C3F5D}" dt="2025-12-29T05:07:11.987" v="15108"/>
        <pc:sldMasterMkLst>
          <pc:docMk/>
          <pc:sldMasterMk cId="3533886898" sldId="2147483699"/>
        </pc:sldMasterMkLst>
        <pc:spChg chg="mod">
          <ac:chgData name="Stiv Ostenberg" userId="1c1dc7f5-b1a0-4e3a-9def-cb810bf6be05" providerId="ADAL" clId="{D4AA9F42-424C-47E6-9057-D9C4CE2C3F5D}" dt="2025-12-29T05:07:11.987" v="15108"/>
          <ac:spMkLst>
            <pc:docMk/>
            <pc:sldMasterMk cId="3533886898" sldId="2147483699"/>
            <ac:spMk id="5" creationId="{00000000-0000-0000-0000-000000000000}"/>
          </ac:spMkLst>
        </pc:spChg>
        <pc:sldLayoutChg chg="modSp">
          <pc:chgData name="Stiv Ostenberg" userId="1c1dc7f5-b1a0-4e3a-9def-cb810bf6be05" providerId="ADAL" clId="{D4AA9F42-424C-47E6-9057-D9C4CE2C3F5D}" dt="2025-12-29T05:07:11.987" v="15108"/>
          <pc:sldLayoutMkLst>
            <pc:docMk/>
            <pc:sldMasterMk cId="3533886898" sldId="2147483699"/>
            <pc:sldLayoutMk cId="1756811281" sldId="2147483688"/>
          </pc:sldLayoutMkLst>
          <pc:spChg chg="mod">
            <ac:chgData name="Stiv Ostenberg" userId="1c1dc7f5-b1a0-4e3a-9def-cb810bf6be05" providerId="ADAL" clId="{D4AA9F42-424C-47E6-9057-D9C4CE2C3F5D}" dt="2025-12-29T05:07:11.987" v="15108"/>
            <ac:spMkLst>
              <pc:docMk/>
              <pc:sldMasterMk cId="3533886898" sldId="2147483699"/>
              <pc:sldLayoutMk cId="1756811281" sldId="2147483688"/>
              <ac:spMk id="4" creationId="{00000000-0000-0000-0000-000000000000}"/>
            </ac:spMkLst>
          </pc:spChg>
        </pc:sldLayoutChg>
        <pc:sldLayoutChg chg="modSp">
          <pc:chgData name="Stiv Ostenberg" userId="1c1dc7f5-b1a0-4e3a-9def-cb810bf6be05" providerId="ADAL" clId="{D4AA9F42-424C-47E6-9057-D9C4CE2C3F5D}" dt="2025-12-29T05:07:11.987" v="15108"/>
          <pc:sldLayoutMkLst>
            <pc:docMk/>
            <pc:sldMasterMk cId="3533886898" sldId="2147483699"/>
            <pc:sldLayoutMk cId="602554365" sldId="2147483689"/>
          </pc:sldLayoutMkLst>
          <pc:spChg chg="mod">
            <ac:chgData name="Stiv Ostenberg" userId="1c1dc7f5-b1a0-4e3a-9def-cb810bf6be05" providerId="ADAL" clId="{D4AA9F42-424C-47E6-9057-D9C4CE2C3F5D}" dt="2025-12-29T05:07:11.987" v="15108"/>
            <ac:spMkLst>
              <pc:docMk/>
              <pc:sldMasterMk cId="3533886898" sldId="2147483699"/>
              <pc:sldLayoutMk cId="602554365" sldId="2147483689"/>
              <ac:spMk id="3" creationId="{00000000-0000-0000-0000-000000000000}"/>
            </ac:spMkLst>
          </pc:spChg>
        </pc:sldLayoutChg>
        <pc:sldLayoutChg chg="modSp">
          <pc:chgData name="Stiv Ostenberg" userId="1c1dc7f5-b1a0-4e3a-9def-cb810bf6be05" providerId="ADAL" clId="{D4AA9F42-424C-47E6-9057-D9C4CE2C3F5D}" dt="2025-12-29T05:07:11.987" v="15108"/>
          <pc:sldLayoutMkLst>
            <pc:docMk/>
            <pc:sldMasterMk cId="3533886898" sldId="2147483699"/>
            <pc:sldLayoutMk cId="286290116" sldId="2147483690"/>
          </pc:sldLayoutMkLst>
          <pc:spChg chg="mod">
            <ac:chgData name="Stiv Ostenberg" userId="1c1dc7f5-b1a0-4e3a-9def-cb810bf6be05" providerId="ADAL" clId="{D4AA9F42-424C-47E6-9057-D9C4CE2C3F5D}" dt="2025-12-29T05:07:11.987" v="15108"/>
            <ac:spMkLst>
              <pc:docMk/>
              <pc:sldMasterMk cId="3533886898" sldId="2147483699"/>
              <pc:sldLayoutMk cId="286290116" sldId="2147483690"/>
              <ac:spMk id="9" creationId="{00000000-0000-0000-0000-000000000000}"/>
            </ac:spMkLst>
          </pc:spChg>
        </pc:sldLayoutChg>
        <pc:sldLayoutChg chg="modSp">
          <pc:chgData name="Stiv Ostenberg" userId="1c1dc7f5-b1a0-4e3a-9def-cb810bf6be05" providerId="ADAL" clId="{D4AA9F42-424C-47E6-9057-D9C4CE2C3F5D}" dt="2025-12-29T05:07:11.987" v="15108"/>
          <pc:sldLayoutMkLst>
            <pc:docMk/>
            <pc:sldMasterMk cId="3533886898" sldId="2147483699"/>
            <pc:sldLayoutMk cId="3008082759" sldId="2147483691"/>
          </pc:sldLayoutMkLst>
          <pc:spChg chg="mod">
            <ac:chgData name="Stiv Ostenberg" userId="1c1dc7f5-b1a0-4e3a-9def-cb810bf6be05" providerId="ADAL" clId="{D4AA9F42-424C-47E6-9057-D9C4CE2C3F5D}" dt="2025-12-29T05:07:11.987" v="15108"/>
            <ac:spMkLst>
              <pc:docMk/>
              <pc:sldMasterMk cId="3533886898" sldId="2147483699"/>
              <pc:sldLayoutMk cId="3008082759" sldId="2147483691"/>
              <ac:spMk id="6" creationId="{00000000-0000-0000-0000-000000000000}"/>
            </ac:spMkLst>
          </pc:spChg>
        </pc:sldLayoutChg>
        <pc:sldLayoutChg chg="modSp">
          <pc:chgData name="Stiv Ostenberg" userId="1c1dc7f5-b1a0-4e3a-9def-cb810bf6be05" providerId="ADAL" clId="{D4AA9F42-424C-47E6-9057-D9C4CE2C3F5D}" dt="2025-12-29T05:07:11.987" v="15108"/>
          <pc:sldLayoutMkLst>
            <pc:docMk/>
            <pc:sldMasterMk cId="3533886898" sldId="2147483699"/>
            <pc:sldLayoutMk cId="1712323775" sldId="2147483692"/>
          </pc:sldLayoutMkLst>
          <pc:spChg chg="mod">
            <ac:chgData name="Stiv Ostenberg" userId="1c1dc7f5-b1a0-4e3a-9def-cb810bf6be05" providerId="ADAL" clId="{D4AA9F42-424C-47E6-9057-D9C4CE2C3F5D}" dt="2025-12-29T05:07:11.987" v="15108"/>
            <ac:spMkLst>
              <pc:docMk/>
              <pc:sldMasterMk cId="3533886898" sldId="2147483699"/>
              <pc:sldLayoutMk cId="1712323775" sldId="2147483692"/>
              <ac:spMk id="5" creationId="{00000000-0000-0000-0000-000000000000}"/>
            </ac:spMkLst>
          </pc:spChg>
        </pc:sldLayoutChg>
        <pc:sldLayoutChg chg="modSp">
          <pc:chgData name="Stiv Ostenberg" userId="1c1dc7f5-b1a0-4e3a-9def-cb810bf6be05" providerId="ADAL" clId="{D4AA9F42-424C-47E6-9057-D9C4CE2C3F5D}" dt="2025-12-29T05:07:11.987" v="15108"/>
          <pc:sldLayoutMkLst>
            <pc:docMk/>
            <pc:sldMasterMk cId="3533886898" sldId="2147483699"/>
            <pc:sldLayoutMk cId="1190804826" sldId="2147483693"/>
          </pc:sldLayoutMkLst>
          <pc:spChg chg="mod">
            <ac:chgData name="Stiv Ostenberg" userId="1c1dc7f5-b1a0-4e3a-9def-cb810bf6be05" providerId="ADAL" clId="{D4AA9F42-424C-47E6-9057-D9C4CE2C3F5D}" dt="2025-12-29T05:07:11.987" v="15108"/>
            <ac:spMkLst>
              <pc:docMk/>
              <pc:sldMasterMk cId="3533886898" sldId="2147483699"/>
              <pc:sldLayoutMk cId="1190804826" sldId="2147483693"/>
              <ac:spMk id="8" creationId="{00000000-0000-0000-0000-000000000000}"/>
            </ac:spMkLst>
          </pc:spChg>
        </pc:sldLayoutChg>
        <pc:sldLayoutChg chg="modSp">
          <pc:chgData name="Stiv Ostenberg" userId="1c1dc7f5-b1a0-4e3a-9def-cb810bf6be05" providerId="ADAL" clId="{D4AA9F42-424C-47E6-9057-D9C4CE2C3F5D}" dt="2025-12-29T05:07:11.987" v="15108"/>
          <pc:sldLayoutMkLst>
            <pc:docMk/>
            <pc:sldMasterMk cId="3533886898" sldId="2147483699"/>
            <pc:sldLayoutMk cId="2704586745" sldId="2147483694"/>
          </pc:sldLayoutMkLst>
          <pc:spChg chg="mod">
            <ac:chgData name="Stiv Ostenberg" userId="1c1dc7f5-b1a0-4e3a-9def-cb810bf6be05" providerId="ADAL" clId="{D4AA9F42-424C-47E6-9057-D9C4CE2C3F5D}" dt="2025-12-29T05:07:11.987" v="15108"/>
            <ac:spMkLst>
              <pc:docMk/>
              <pc:sldMasterMk cId="3533886898" sldId="2147483699"/>
              <pc:sldLayoutMk cId="2704586745" sldId="2147483694"/>
              <ac:spMk id="5" creationId="{00000000-0000-0000-0000-000000000000}"/>
            </ac:spMkLst>
          </pc:spChg>
        </pc:sldLayoutChg>
        <pc:sldLayoutChg chg="modSp">
          <pc:chgData name="Stiv Ostenberg" userId="1c1dc7f5-b1a0-4e3a-9def-cb810bf6be05" providerId="ADAL" clId="{D4AA9F42-424C-47E6-9057-D9C4CE2C3F5D}" dt="2025-12-29T05:07:11.987" v="15108"/>
          <pc:sldLayoutMkLst>
            <pc:docMk/>
            <pc:sldMasterMk cId="3533886898" sldId="2147483699"/>
            <pc:sldLayoutMk cId="220841149" sldId="2147483695"/>
          </pc:sldLayoutMkLst>
          <pc:spChg chg="mod">
            <ac:chgData name="Stiv Ostenberg" userId="1c1dc7f5-b1a0-4e3a-9def-cb810bf6be05" providerId="ADAL" clId="{D4AA9F42-424C-47E6-9057-D9C4CE2C3F5D}" dt="2025-12-29T05:07:11.987" v="15108"/>
            <ac:spMkLst>
              <pc:docMk/>
              <pc:sldMasterMk cId="3533886898" sldId="2147483699"/>
              <pc:sldLayoutMk cId="220841149" sldId="2147483695"/>
              <ac:spMk id="21" creationId="{00000000-0000-0000-0000-000000000000}"/>
            </ac:spMkLst>
          </pc:spChg>
        </pc:sldLayoutChg>
        <pc:sldLayoutChg chg="modSp">
          <pc:chgData name="Stiv Ostenberg" userId="1c1dc7f5-b1a0-4e3a-9def-cb810bf6be05" providerId="ADAL" clId="{D4AA9F42-424C-47E6-9057-D9C4CE2C3F5D}" dt="2025-12-29T05:07:11.987" v="15108"/>
          <pc:sldLayoutMkLst>
            <pc:docMk/>
            <pc:sldMasterMk cId="3533886898" sldId="2147483699"/>
            <pc:sldLayoutMk cId="3129952207" sldId="2147483696"/>
          </pc:sldLayoutMkLst>
          <pc:spChg chg="mod">
            <ac:chgData name="Stiv Ostenberg" userId="1c1dc7f5-b1a0-4e3a-9def-cb810bf6be05" providerId="ADAL" clId="{D4AA9F42-424C-47E6-9057-D9C4CE2C3F5D}" dt="2025-12-29T05:07:11.987" v="15108"/>
            <ac:spMkLst>
              <pc:docMk/>
              <pc:sldMasterMk cId="3533886898" sldId="2147483699"/>
              <pc:sldLayoutMk cId="3129952207" sldId="2147483696"/>
              <ac:spMk id="5" creationId="{00000000-0000-0000-0000-000000000000}"/>
            </ac:spMkLst>
          </pc:spChg>
        </pc:sldLayoutChg>
        <pc:sldLayoutChg chg="modSp">
          <pc:chgData name="Stiv Ostenberg" userId="1c1dc7f5-b1a0-4e3a-9def-cb810bf6be05" providerId="ADAL" clId="{D4AA9F42-424C-47E6-9057-D9C4CE2C3F5D}" dt="2025-12-29T05:07:11.987" v="15108"/>
          <pc:sldLayoutMkLst>
            <pc:docMk/>
            <pc:sldMasterMk cId="3533886898" sldId="2147483699"/>
            <pc:sldLayoutMk cId="3087283347" sldId="2147483697"/>
          </pc:sldLayoutMkLst>
          <pc:spChg chg="mod">
            <ac:chgData name="Stiv Ostenberg" userId="1c1dc7f5-b1a0-4e3a-9def-cb810bf6be05" providerId="ADAL" clId="{D4AA9F42-424C-47E6-9057-D9C4CE2C3F5D}" dt="2025-12-29T05:07:11.987" v="15108"/>
            <ac:spMkLst>
              <pc:docMk/>
              <pc:sldMasterMk cId="3533886898" sldId="2147483699"/>
              <pc:sldLayoutMk cId="3087283347" sldId="2147483697"/>
              <ac:spMk id="5" creationId="{00000000-0000-0000-0000-000000000000}"/>
            </ac:spMkLst>
          </pc:spChg>
        </pc:sldLayoutChg>
        <pc:sldLayoutChg chg="modSp">
          <pc:chgData name="Stiv Ostenberg" userId="1c1dc7f5-b1a0-4e3a-9def-cb810bf6be05" providerId="ADAL" clId="{D4AA9F42-424C-47E6-9057-D9C4CE2C3F5D}" dt="2025-12-29T05:07:11.987" v="15108"/>
          <pc:sldLayoutMkLst>
            <pc:docMk/>
            <pc:sldMasterMk cId="3533886898" sldId="2147483699"/>
            <pc:sldLayoutMk cId="2414856273" sldId="2147483698"/>
          </pc:sldLayoutMkLst>
          <pc:spChg chg="mod">
            <ac:chgData name="Stiv Ostenberg" userId="1c1dc7f5-b1a0-4e3a-9def-cb810bf6be05" providerId="ADAL" clId="{D4AA9F42-424C-47E6-9057-D9C4CE2C3F5D}" dt="2025-12-29T05:07:11.987" v="15108"/>
            <ac:spMkLst>
              <pc:docMk/>
              <pc:sldMasterMk cId="3533886898" sldId="2147483699"/>
              <pc:sldLayoutMk cId="2414856273" sldId="2147483698"/>
              <ac:spMk id="6" creationId="{00000000-0000-0000-0000-000000000000}"/>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7310"/>
          </a:xfrm>
          <a:prstGeom prst="rect">
            <a:avLst/>
          </a:prstGeom>
        </p:spPr>
        <p:txBody>
          <a:bodyPr vert="horz" lIns="92401" tIns="46200" rIns="92401" bIns="46200" rtlCol="0"/>
          <a:lstStyle>
            <a:lvl1pPr algn="l">
              <a:defRPr sz="1200"/>
            </a:lvl1pPr>
          </a:lstStyle>
          <a:p>
            <a:endParaRPr lang="en-US"/>
          </a:p>
        </p:txBody>
      </p:sp>
      <p:sp>
        <p:nvSpPr>
          <p:cNvPr id="3" name="Date Placeholder 2"/>
          <p:cNvSpPr>
            <a:spLocks noGrp="1"/>
          </p:cNvSpPr>
          <p:nvPr>
            <p:ph type="dt" idx="1"/>
          </p:nvPr>
        </p:nvSpPr>
        <p:spPr>
          <a:xfrm>
            <a:off x="3884613" y="0"/>
            <a:ext cx="2971800" cy="467310"/>
          </a:xfrm>
          <a:prstGeom prst="rect">
            <a:avLst/>
          </a:prstGeom>
        </p:spPr>
        <p:txBody>
          <a:bodyPr vert="horz" lIns="92401" tIns="46200" rIns="92401" bIns="46200" rtlCol="0"/>
          <a:lstStyle>
            <a:lvl1pPr algn="r">
              <a:defRPr sz="1200"/>
            </a:lvl1pPr>
          </a:lstStyle>
          <a:p>
            <a:fld id="{C8BC9369-3499-4028-BD11-6BA3E6AB4B81}" type="datetimeFigureOut">
              <a:rPr lang="en-US" smtClean="0"/>
              <a:t>1/5/2026</a:t>
            </a:fld>
            <a:endParaRPr lang="en-US"/>
          </a:p>
        </p:txBody>
      </p:sp>
      <p:sp>
        <p:nvSpPr>
          <p:cNvPr id="4" name="Slide Image Placeholder 3"/>
          <p:cNvSpPr>
            <a:spLocks noGrp="1" noRot="1" noChangeAspect="1"/>
          </p:cNvSpPr>
          <p:nvPr>
            <p:ph type="sldImg" idx="2"/>
          </p:nvPr>
        </p:nvSpPr>
        <p:spPr>
          <a:xfrm>
            <a:off x="1333500" y="1163638"/>
            <a:ext cx="4191000" cy="3143250"/>
          </a:xfrm>
          <a:prstGeom prst="rect">
            <a:avLst/>
          </a:prstGeom>
          <a:noFill/>
          <a:ln w="12700">
            <a:solidFill>
              <a:prstClr val="black"/>
            </a:solidFill>
          </a:ln>
        </p:spPr>
        <p:txBody>
          <a:bodyPr vert="horz" lIns="92401" tIns="46200" rIns="92401" bIns="46200" rtlCol="0" anchor="ctr"/>
          <a:lstStyle/>
          <a:p>
            <a:endParaRPr lang="en-US"/>
          </a:p>
        </p:txBody>
      </p:sp>
      <p:sp>
        <p:nvSpPr>
          <p:cNvPr id="5" name="Notes Placeholder 4"/>
          <p:cNvSpPr>
            <a:spLocks noGrp="1"/>
          </p:cNvSpPr>
          <p:nvPr>
            <p:ph type="body" sz="quarter" idx="3"/>
          </p:nvPr>
        </p:nvSpPr>
        <p:spPr>
          <a:xfrm>
            <a:off x="685800" y="4482297"/>
            <a:ext cx="5486400" cy="3667334"/>
          </a:xfrm>
          <a:prstGeom prst="rect">
            <a:avLst/>
          </a:prstGeom>
        </p:spPr>
        <p:txBody>
          <a:bodyPr vert="horz" lIns="92401" tIns="46200" rIns="92401" bIns="4620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6554"/>
            <a:ext cx="2971800" cy="467309"/>
          </a:xfrm>
          <a:prstGeom prst="rect">
            <a:avLst/>
          </a:prstGeom>
        </p:spPr>
        <p:txBody>
          <a:bodyPr vert="horz" lIns="92401" tIns="46200" rIns="92401" bIns="4620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46554"/>
            <a:ext cx="2971800" cy="467309"/>
          </a:xfrm>
          <a:prstGeom prst="rect">
            <a:avLst/>
          </a:prstGeom>
        </p:spPr>
        <p:txBody>
          <a:bodyPr vert="horz" lIns="92401" tIns="46200" rIns="92401" bIns="46200" rtlCol="0" anchor="b"/>
          <a:lstStyle>
            <a:lvl1pPr algn="r">
              <a:defRPr sz="1200"/>
            </a:lvl1pPr>
          </a:lstStyle>
          <a:p>
            <a:fld id="{4C035B79-9494-491F-84F0-5CA6F48CCC0E}" type="slidenum">
              <a:rPr lang="en-US" smtClean="0"/>
              <a:t>‹#›</a:t>
            </a:fld>
            <a:endParaRPr lang="en-US"/>
          </a:p>
        </p:txBody>
      </p:sp>
    </p:spTree>
    <p:extLst>
      <p:ext uri="{BB962C8B-B14F-4D97-AF65-F5344CB8AC3E}">
        <p14:creationId xmlns:p14="http://schemas.microsoft.com/office/powerpoint/2010/main" val="2539216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035B79-9494-491F-84F0-5CA6F48CCC0E}" type="slidenum">
              <a:rPr lang="en-US" smtClean="0"/>
              <a:t>2</a:t>
            </a:fld>
            <a:endParaRPr lang="en-US"/>
          </a:p>
        </p:txBody>
      </p:sp>
    </p:spTree>
    <p:extLst>
      <p:ext uri="{BB962C8B-B14F-4D97-AF65-F5344CB8AC3E}">
        <p14:creationId xmlns:p14="http://schemas.microsoft.com/office/powerpoint/2010/main" val="3645973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Ham Radio is dying.  We need a new generation of hams to take our place.  The only way we will accomplish this is to engage new hams in the hobby, and eliminate the hurdles that have kept them for operating.  Expecting new hams to learn all they need from YouTube is clearly not a viable solution.  We need to get back to the basics of Amateur Radio:  The Elmer.  YouTube often features outdated information leading to frustration.</a:t>
            </a:r>
          </a:p>
          <a:p>
            <a:endParaRPr lang="en-US" dirty="0"/>
          </a:p>
          <a:p>
            <a:r>
              <a:rPr lang="en-US" dirty="0"/>
              <a:t>2: We do not have a structure specifically designed to welcome and engage new hams and connect them to Elmers.  Club meetings often feature subjects of interest to very senior hams, but that are useless and scary to new hams.  Contests and Field day are focused on the event, not on the new ham.    Finding Elmers is intimidating and many new hams will just passively drift away.   We need events tailored to their needs and interests.</a:t>
            </a:r>
          </a:p>
          <a:p>
            <a:endParaRPr lang="en-US" dirty="0"/>
          </a:p>
          <a:p>
            <a:r>
              <a:rPr lang="en-US" dirty="0"/>
              <a:t>3:  YouTube may present some information that is generally useful, but will not help when specific information is required.  Eg: Knowing how to connect to a repeater is useful, but if you are not aware of local Nets, many new hams reach only silence or static and give up.  Getting new Hams connected to their local immediate resources is critical. Helping them understand the clubs in the area and connecting them to clubs that match their interests is also key.  Somebody who is excited by POTA who goes to an ARES meeting is going to be frustrated.</a:t>
            </a:r>
          </a:p>
          <a:p>
            <a:endParaRPr lang="en-US" dirty="0"/>
          </a:p>
          <a:p>
            <a:r>
              <a:rPr lang="en-US" dirty="0"/>
              <a:t>4: Individual Clubs may lack the resources to handle an event for new hams especially if they only have one.  Building a central hub for training new hams supported by all the clubs allows us to pool resources to support our new hams on a regular basis, not just during Field Day.  We need to catch them while they are still excited by their new license and get them hooked.  </a:t>
            </a:r>
          </a:p>
          <a:p>
            <a:endParaRPr lang="en-US" dirty="0"/>
          </a:p>
          <a:p>
            <a:r>
              <a:rPr lang="en-US" dirty="0"/>
              <a:t>5:  It is not just new hams we need to train. Elmers need to work together to find the best ways to engage and train new hams.  Ham Radio University gives us a forum to work on this. We need to provide ways to train old hams in new tricks…</a:t>
            </a:r>
          </a:p>
          <a:p>
            <a:endParaRPr lang="en-US" dirty="0"/>
          </a:p>
          <a:p>
            <a:r>
              <a:rPr lang="en-US" dirty="0"/>
              <a:t>((Yes.  This is a creepy AI image))</a:t>
            </a:r>
          </a:p>
        </p:txBody>
      </p:sp>
      <p:sp>
        <p:nvSpPr>
          <p:cNvPr id="4" name="Slide Number Placeholder 3"/>
          <p:cNvSpPr>
            <a:spLocks noGrp="1"/>
          </p:cNvSpPr>
          <p:nvPr>
            <p:ph type="sldNum" sz="quarter" idx="5"/>
          </p:nvPr>
        </p:nvSpPr>
        <p:spPr/>
        <p:txBody>
          <a:bodyPr/>
          <a:lstStyle/>
          <a:p>
            <a:fld id="{4C035B79-9494-491F-84F0-5CA6F48CCC0E}" type="slidenum">
              <a:rPr lang="en-US" smtClean="0"/>
              <a:t>3</a:t>
            </a:fld>
            <a:endParaRPr lang="en-US"/>
          </a:p>
        </p:txBody>
      </p:sp>
    </p:spTree>
    <p:extLst>
      <p:ext uri="{BB962C8B-B14F-4D97-AF65-F5344CB8AC3E}">
        <p14:creationId xmlns:p14="http://schemas.microsoft.com/office/powerpoint/2010/main" val="3366011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text above covers the basics, but we will get into more specifics about curriculum in a later slide.  Don’t be afraid!</a:t>
            </a:r>
          </a:p>
        </p:txBody>
      </p:sp>
      <p:sp>
        <p:nvSpPr>
          <p:cNvPr id="4" name="Slide Number Placeholder 3"/>
          <p:cNvSpPr>
            <a:spLocks noGrp="1"/>
          </p:cNvSpPr>
          <p:nvPr>
            <p:ph type="sldNum" sz="quarter" idx="5"/>
          </p:nvPr>
        </p:nvSpPr>
        <p:spPr/>
        <p:txBody>
          <a:bodyPr/>
          <a:lstStyle/>
          <a:p>
            <a:fld id="{4C035B79-9494-491F-84F0-5CA6F48CCC0E}" type="slidenum">
              <a:rPr lang="en-US" smtClean="0"/>
              <a:t>4</a:t>
            </a:fld>
            <a:endParaRPr lang="en-US"/>
          </a:p>
        </p:txBody>
      </p:sp>
    </p:spTree>
    <p:extLst>
      <p:ext uri="{BB962C8B-B14F-4D97-AF65-F5344CB8AC3E}">
        <p14:creationId xmlns:p14="http://schemas.microsoft.com/office/powerpoint/2010/main" val="256291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Building an outline helps organize your thoughts, and make sure you cover all the topics you intend to cover. It helps keep you on track and ensure nothing is missed.  It is too easy to forget key points during a presentation otherwise.</a:t>
            </a:r>
          </a:p>
          <a:p>
            <a:endParaRPr lang="en-US" dirty="0"/>
          </a:p>
          <a:p>
            <a:r>
              <a:rPr lang="en-US" dirty="0"/>
              <a:t>2: Success Criteria. Knowing in advance what you expect the protégé to gain from the class.  We should be able to check off items on this list. I have a list called [Goals] in the outline above that does this.  You may want to cover this list of goals before you start to set expectations.</a:t>
            </a:r>
          </a:p>
          <a:p>
            <a:endParaRPr lang="en-US" dirty="0"/>
          </a:p>
          <a:p>
            <a:r>
              <a:rPr lang="en-US" dirty="0"/>
              <a:t>3: Plan your resources:  Can you program a Baofeng?  Can you bring a laptop and demo Chirp on your HT, and even better help them program their own radio?  Do you have </a:t>
            </a:r>
            <a:r>
              <a:rPr lang="en-US" dirty="0" err="1"/>
              <a:t>Echolink</a:t>
            </a:r>
            <a:r>
              <a:rPr lang="en-US" dirty="0"/>
              <a:t> installed, and a radio to show you can communicate?  Do you have a band plan handy?  Do you have links to the www.stiv.com website and similar resources for your new ham to access?  Doing POTA?  Have a portable demo system?  Thinking of all the things that might be needed while helping a new ham avoids frustration if we forgot something.</a:t>
            </a:r>
          </a:p>
          <a:p>
            <a:endParaRPr lang="en-US" dirty="0"/>
          </a:p>
          <a:p>
            <a:r>
              <a:rPr lang="en-US" dirty="0"/>
              <a:t>4: Collaborate.  Come to the University events and share your work with other Elmers.  As we all learn over time, lets share our experience so we all benefit.  Feedback from other Elmers can help us improve.</a:t>
            </a:r>
          </a:p>
          <a:p>
            <a:endParaRPr lang="en-US" dirty="0"/>
          </a:p>
          <a:p>
            <a:r>
              <a:rPr lang="en-US" dirty="0"/>
              <a:t>5: At the end of the day, take the time to write down any highlights from the day.  Are there things we could do better or things that went really well that we can share?  Share them on the Groups.IO.</a:t>
            </a:r>
          </a:p>
        </p:txBody>
      </p:sp>
      <p:sp>
        <p:nvSpPr>
          <p:cNvPr id="4" name="Slide Number Placeholder 3"/>
          <p:cNvSpPr>
            <a:spLocks noGrp="1"/>
          </p:cNvSpPr>
          <p:nvPr>
            <p:ph type="sldNum" sz="quarter" idx="5"/>
          </p:nvPr>
        </p:nvSpPr>
        <p:spPr/>
        <p:txBody>
          <a:bodyPr/>
          <a:lstStyle/>
          <a:p>
            <a:fld id="{4C035B79-9494-491F-84F0-5CA6F48CCC0E}" type="slidenum">
              <a:rPr lang="en-US" smtClean="0"/>
              <a:t>5</a:t>
            </a:fld>
            <a:endParaRPr lang="en-US"/>
          </a:p>
        </p:txBody>
      </p:sp>
    </p:spTree>
    <p:extLst>
      <p:ext uri="{BB962C8B-B14F-4D97-AF65-F5344CB8AC3E}">
        <p14:creationId xmlns:p14="http://schemas.microsoft.com/office/powerpoint/2010/main" val="2877017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If somebody wanders up,  smile and engage them.  Explain who we are, why we are here, and ask THEM questions..  Where do they come from?  Why did they get a license?  Do they have ideas for where they want to go?  We really want to tailor our engagement to meet their needs.  Some folks got a license and have no idea what they intend to do.  Those folks we want to educate about their options.  Folks that came strictly for EmComm might appreciate more focus on SCC ARES/RACES and County Training.  Get to know them so we can best adapt to what they are here for.  Be ready for questions about POTA, Packet Radio, SOTA, Fox Hunting,  EmComm, Basics of RF, basic antenna recommendations.  New hams might be Technician, but may also be new Generals!</a:t>
            </a:r>
          </a:p>
          <a:p>
            <a:endParaRPr lang="en-US" dirty="0"/>
          </a:p>
          <a:p>
            <a:r>
              <a:rPr lang="en-US" i="1" dirty="0"/>
              <a:t>Tips: </a:t>
            </a:r>
          </a:p>
          <a:p>
            <a:pPr marL="171450" indent="-171450">
              <a:buFont typeface="Arial" panose="020B0604020202020204" pitchFamily="34" charset="0"/>
              <a:buChar char="•"/>
            </a:pPr>
            <a:r>
              <a:rPr lang="en-US" i="1" dirty="0"/>
              <a:t>You should be facing the new hams, not have your back to them.  If you are going to operate,  try to have a partner who faces them and explains what you are doing.  If you can leave an open seat at your radio for the new ham, it is an opportunity to invite THEM to operate with your help.</a:t>
            </a:r>
          </a:p>
          <a:p>
            <a:pPr marL="171450" indent="-171450">
              <a:buFont typeface="Arial" panose="020B0604020202020204" pitchFamily="34" charset="0"/>
              <a:buChar char="•"/>
            </a:pPr>
            <a:r>
              <a:rPr lang="en-US" i="1" dirty="0"/>
              <a:t>Smile!  Be happy! Let them see your enthusiasm!  It is contagious.</a:t>
            </a:r>
          </a:p>
          <a:p>
            <a:pPr marL="171450" indent="-171450">
              <a:buFont typeface="Arial" panose="020B0604020202020204" pitchFamily="34" charset="0"/>
              <a:buChar char="•"/>
            </a:pPr>
            <a:r>
              <a:rPr lang="en-US" i="1" dirty="0"/>
              <a:t>We are a community.  Recommend your club if you like, but consider if another club might be a better option.  Consider what they want to do, where they live, and what they want to learn. It is more important to address their needs then our clubs.</a:t>
            </a:r>
          </a:p>
          <a:p>
            <a:pPr marL="171450" indent="-171450">
              <a:buFont typeface="Arial" panose="020B0604020202020204" pitchFamily="34" charset="0"/>
              <a:buChar char="•"/>
            </a:pPr>
            <a:endParaRPr lang="en-US" dirty="0"/>
          </a:p>
          <a:p>
            <a:endParaRPr lang="en-US" dirty="0"/>
          </a:p>
          <a:p>
            <a:endParaRPr lang="en-US" dirty="0"/>
          </a:p>
          <a:p>
            <a:r>
              <a:rPr lang="en-US" dirty="0"/>
              <a:t>2: What do they hope to accomplish today?  If they are here for a specific purpose (programming their radio, doing a POTA activation, doing a packet check-in) do we have an </a:t>
            </a:r>
            <a:r>
              <a:rPr lang="en-US" dirty="0" err="1"/>
              <a:t>elmer</a:t>
            </a:r>
            <a:r>
              <a:rPr lang="en-US" dirty="0"/>
              <a:t> prepared to handle that subject?  (Having Elmers sign up for the University and note what they are specifically prepared for may draw in students)</a:t>
            </a:r>
          </a:p>
          <a:p>
            <a:endParaRPr lang="en-US" dirty="0"/>
          </a:p>
          <a:p>
            <a:r>
              <a:rPr lang="en-US" dirty="0"/>
              <a:t>3: KISS: You may have years of experience, but they don’t.  Try to keep your vocabulary consistent with terms a layman can understand.  Explain items they may not be familiar with.  Watch their eyes for a glazed look. People may not understand and nod just cover it up.  There is no shame, but it is tough to be a rookie.  Try to keep the information limited to the minimum of what they need to operate.  </a:t>
            </a:r>
          </a:p>
          <a:p>
            <a:endParaRPr lang="en-US" dirty="0"/>
          </a:p>
          <a:p>
            <a:r>
              <a:rPr lang="en-US" dirty="0"/>
              <a:t>4: We don’t want new hams to wander off without a plan.   If nothing else, we should point them to a club, NET,  or resource that can further engage them.  Is there a subject we should prepare for the next University?  Can we get their contact information and refer them to a club?</a:t>
            </a:r>
          </a:p>
        </p:txBody>
      </p:sp>
      <p:sp>
        <p:nvSpPr>
          <p:cNvPr id="4" name="Slide Number Placeholder 3"/>
          <p:cNvSpPr>
            <a:spLocks noGrp="1"/>
          </p:cNvSpPr>
          <p:nvPr>
            <p:ph type="sldNum" sz="quarter" idx="5"/>
          </p:nvPr>
        </p:nvSpPr>
        <p:spPr/>
        <p:txBody>
          <a:bodyPr/>
          <a:lstStyle/>
          <a:p>
            <a:fld id="{4C035B79-9494-491F-84F0-5CA6F48CCC0E}" type="slidenum">
              <a:rPr lang="en-US" smtClean="0"/>
              <a:t>6</a:t>
            </a:fld>
            <a:endParaRPr lang="en-US"/>
          </a:p>
        </p:txBody>
      </p:sp>
    </p:spTree>
    <p:extLst>
      <p:ext uri="{BB962C8B-B14F-4D97-AF65-F5344CB8AC3E}">
        <p14:creationId xmlns:p14="http://schemas.microsoft.com/office/powerpoint/2010/main" val="34145554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newly licensed ham is probably excited about their achievement, and we have no better chance to engage them than this moment.  The outline above is designed to get them connected and online, and educated about the possibilities that are open to them to explore.  The University is a regular event they can come to and advance towards many different activities.   I hope we have more participation, as I think our entire community will benefit from more advanced subjects being available.  I hope clubs decide to participate by offering classes and activities through the MeetUp to make them more widely accessible.</a:t>
            </a:r>
          </a:p>
          <a:p>
            <a:endParaRPr lang="en-US" dirty="0"/>
          </a:p>
          <a:p>
            <a:r>
              <a:rPr lang="en-US" dirty="0"/>
              <a:t>1: We hopefully have talked to our new ham to find out what their interest is,  but perhaps they are not aware of the breadth of options for them to enjoy.  If they came in just for EmComm, let them know about other activities..</a:t>
            </a:r>
          </a:p>
          <a:p>
            <a:endParaRPr lang="en-US" dirty="0"/>
          </a:p>
          <a:p>
            <a:r>
              <a:rPr lang="en-US" dirty="0"/>
              <a:t>2: Getting them on the air should be our primary goal.  If they have a radio, try to get it programmed for the local nets.  If you can’t program their particular radio, walk them through a Chirp demo on your radio.   Try to get them connected to a repeater (preferably one with a Net) and talk to them on your radio.  Get their phone connected with </a:t>
            </a:r>
            <a:r>
              <a:rPr lang="en-US" dirty="0" err="1"/>
              <a:t>Echolink</a:t>
            </a:r>
            <a:r>
              <a:rPr lang="en-US" dirty="0"/>
              <a:t>, and connected to N6NFI.  Talk to them on their phone and hear them on your radio.</a:t>
            </a:r>
          </a:p>
          <a:p>
            <a:endParaRPr lang="en-US" dirty="0"/>
          </a:p>
          <a:p>
            <a:r>
              <a:rPr lang="en-US" dirty="0"/>
              <a:t>3: So, they know how to connect, now explain some local nets.  Let them know many repeaters are sparsely used outside Net times.  Explain the difference between a </a:t>
            </a:r>
            <a:r>
              <a:rPr lang="en-US" dirty="0" err="1"/>
              <a:t>TalkNet</a:t>
            </a:r>
            <a:r>
              <a:rPr lang="en-US" dirty="0"/>
              <a:t> and an EmComm net (role call).  Suggest they monitor a few nets until they are comfortable and ready to talk.</a:t>
            </a:r>
          </a:p>
          <a:p>
            <a:endParaRPr lang="en-US" dirty="0"/>
          </a:p>
          <a:p>
            <a:r>
              <a:rPr lang="en-US" dirty="0"/>
              <a:t>4: It can be lonely as a new Ham.  Finding other Hams to associate with is key to keeping them active.  Explain that clubs have different personalities, and may have different purposes.  You are not limited to one club, and you don’t have to join the first club you visit. Find one you like.   Note that an EmComm club may be focused on …umm..  EmComm!  Social Clubs like PAARA and FARS may have activities and discussions you are interested in.  Special purpose clubs like NCCC and the NCDX clubs (Contesting and </a:t>
            </a:r>
            <a:r>
              <a:rPr lang="en-US" dirty="0" err="1"/>
              <a:t>Dxing</a:t>
            </a:r>
            <a:r>
              <a:rPr lang="en-US" dirty="0"/>
              <a:t>) are focused on one particular aspect of Amateur radio.</a:t>
            </a:r>
          </a:p>
          <a:p>
            <a:endParaRPr lang="en-US" dirty="0"/>
          </a:p>
          <a:p>
            <a:r>
              <a:rPr lang="en-US" dirty="0"/>
              <a:t>5: Tell them where to buy gear, and explain the difference between buying from HRO or </a:t>
            </a:r>
            <a:r>
              <a:rPr lang="en-US" dirty="0" err="1"/>
              <a:t>Gigaparts</a:t>
            </a:r>
            <a:r>
              <a:rPr lang="en-US" dirty="0"/>
              <a:t> and buying on Amazon or </a:t>
            </a:r>
            <a:r>
              <a:rPr lang="en-US" dirty="0" err="1"/>
              <a:t>AliBaba</a:t>
            </a:r>
            <a:r>
              <a:rPr lang="en-US" dirty="0"/>
              <a:t>.  Warn them about Chinese radios!  They don’t need to avoid them, but they do need to know the tradeoffs.  Let them know about local Ham suppliers if you can.  It is good to support our community.</a:t>
            </a:r>
          </a:p>
          <a:p>
            <a:endParaRPr lang="en-US" dirty="0"/>
          </a:p>
          <a:p>
            <a:r>
              <a:rPr lang="en-US" dirty="0"/>
              <a:t>6: Radio is fun.  If you love it, share your joy.  People want to be part of things where other people are having fun.</a:t>
            </a:r>
          </a:p>
        </p:txBody>
      </p:sp>
      <p:sp>
        <p:nvSpPr>
          <p:cNvPr id="4" name="Slide Number Placeholder 3"/>
          <p:cNvSpPr>
            <a:spLocks noGrp="1"/>
          </p:cNvSpPr>
          <p:nvPr>
            <p:ph type="sldNum" sz="quarter" idx="5"/>
          </p:nvPr>
        </p:nvSpPr>
        <p:spPr/>
        <p:txBody>
          <a:bodyPr/>
          <a:lstStyle/>
          <a:p>
            <a:fld id="{4C035B79-9494-491F-84F0-5CA6F48CCC0E}" type="slidenum">
              <a:rPr lang="en-US" smtClean="0"/>
              <a:t>7</a:t>
            </a:fld>
            <a:endParaRPr lang="en-US"/>
          </a:p>
        </p:txBody>
      </p:sp>
    </p:spTree>
    <p:extLst>
      <p:ext uri="{BB962C8B-B14F-4D97-AF65-F5344CB8AC3E}">
        <p14:creationId xmlns:p14="http://schemas.microsoft.com/office/powerpoint/2010/main" val="454574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Engage New Hams:  We have a short window after a new ham gets their license when their excitement and enthusiasm are at their peak.  If we don’t engage them at this point, they may lose interest and we lose them.</a:t>
            </a:r>
          </a:p>
          <a:p>
            <a:pPr marL="228600" indent="-228600">
              <a:buFont typeface="+mj-lt"/>
              <a:buAutoNum type="arabicPeriod"/>
            </a:pPr>
            <a:r>
              <a:rPr lang="en-US" dirty="0"/>
              <a:t>Evangelize Radio: If we want new hams, we need to let people know we are here!  Find local groups with a radio synergy and introduce them to radio. (Eg: Hiking Groups + POTA,  Churches + CERT) Get your club name out there!</a:t>
            </a:r>
          </a:p>
          <a:p>
            <a:pPr marL="228600" indent="-228600">
              <a:buFont typeface="+mj-lt"/>
              <a:buAutoNum type="arabicPeriod"/>
            </a:pPr>
            <a:r>
              <a:rPr lang="en-US" dirty="0"/>
              <a:t>Work Together: Clubs should not (IMHO) keep to themselves.  Share resources and hold joint events.</a:t>
            </a:r>
          </a:p>
          <a:p>
            <a:pPr marL="228600" indent="-228600">
              <a:buFont typeface="+mj-lt"/>
              <a:buAutoNum type="arabicPeriod"/>
            </a:pPr>
            <a:r>
              <a:rPr lang="en-US" dirty="0"/>
              <a:t>Cross Pollinate:  Learn about new facets of Amateur Radio, and help others do the same.  You may be an expert in EmComm and know nothing about </a:t>
            </a:r>
            <a:r>
              <a:rPr lang="en-US" dirty="0" err="1"/>
              <a:t>DXing</a:t>
            </a:r>
            <a:r>
              <a:rPr lang="en-US" dirty="0"/>
              <a:t>.  Learn something new, or teach somebody else.</a:t>
            </a:r>
          </a:p>
          <a:p>
            <a:pPr marL="228600" indent="-228600">
              <a:buFont typeface="+mj-lt"/>
              <a:buAutoNum type="arabicPeriod"/>
            </a:pPr>
            <a:r>
              <a:rPr lang="en-US" dirty="0"/>
              <a:t>Do things! A club officer mentioned a comment at a meeting “When did our club stop doing anything besides watching PowerPoint decks one a month?”  People join clubs to get something, be that camaraderie, training, or  encouragement.  Doing things helps you recruit AND retain.</a:t>
            </a:r>
          </a:p>
        </p:txBody>
      </p:sp>
      <p:sp>
        <p:nvSpPr>
          <p:cNvPr id="4" name="Slide Number Placeholder 3"/>
          <p:cNvSpPr>
            <a:spLocks noGrp="1"/>
          </p:cNvSpPr>
          <p:nvPr>
            <p:ph type="sldNum" sz="quarter" idx="5"/>
          </p:nvPr>
        </p:nvSpPr>
        <p:spPr/>
        <p:txBody>
          <a:bodyPr/>
          <a:lstStyle/>
          <a:p>
            <a:fld id="{4C035B79-9494-491F-84F0-5CA6F48CCC0E}" type="slidenum">
              <a:rPr lang="en-US" smtClean="0"/>
              <a:t>8</a:t>
            </a:fld>
            <a:endParaRPr lang="en-US"/>
          </a:p>
        </p:txBody>
      </p:sp>
    </p:spTree>
    <p:extLst>
      <p:ext uri="{BB962C8B-B14F-4D97-AF65-F5344CB8AC3E}">
        <p14:creationId xmlns:p14="http://schemas.microsoft.com/office/powerpoint/2010/main" val="4084146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Change Perception:  Is Radio dying?  Why not?  Be prepared to make your case.</a:t>
            </a:r>
          </a:p>
          <a:p>
            <a:pPr marL="228600" indent="-228600">
              <a:buFont typeface="+mj-lt"/>
              <a:buAutoNum type="arabicPeriod"/>
            </a:pPr>
            <a:r>
              <a:rPr lang="en-US" dirty="0"/>
              <a:t>Stale websites indicate lack of interest and will not bring people in.</a:t>
            </a:r>
          </a:p>
          <a:p>
            <a:pPr marL="228600" indent="-228600">
              <a:buFont typeface="+mj-lt"/>
              <a:buAutoNum type="arabicPeriod"/>
            </a:pPr>
            <a:r>
              <a:rPr lang="en-US" dirty="0"/>
              <a:t>Advertise your club!  Make sure people know who you are..</a:t>
            </a:r>
          </a:p>
          <a:p>
            <a:pPr marL="228600" indent="-228600">
              <a:buFont typeface="+mj-lt"/>
              <a:buAutoNum type="arabicPeriod"/>
            </a:pPr>
            <a:r>
              <a:rPr lang="en-US" dirty="0"/>
              <a:t>This presentation is my idea.  Lets hear from other people!   Show up at the University to crowdsource solutions to club problems with other hams. ARRL is not helping, so we need to do it.</a:t>
            </a:r>
          </a:p>
        </p:txBody>
      </p:sp>
      <p:sp>
        <p:nvSpPr>
          <p:cNvPr id="4" name="Slide Number Placeholder 3"/>
          <p:cNvSpPr>
            <a:spLocks noGrp="1"/>
          </p:cNvSpPr>
          <p:nvPr>
            <p:ph type="sldNum" sz="quarter" idx="5"/>
          </p:nvPr>
        </p:nvSpPr>
        <p:spPr/>
        <p:txBody>
          <a:bodyPr/>
          <a:lstStyle/>
          <a:p>
            <a:fld id="{4C035B79-9494-491F-84F0-5CA6F48CCC0E}" type="slidenum">
              <a:rPr lang="en-US" smtClean="0"/>
              <a:t>9</a:t>
            </a:fld>
            <a:endParaRPr lang="en-US"/>
          </a:p>
        </p:txBody>
      </p:sp>
    </p:spTree>
    <p:extLst>
      <p:ext uri="{BB962C8B-B14F-4D97-AF65-F5344CB8AC3E}">
        <p14:creationId xmlns:p14="http://schemas.microsoft.com/office/powerpoint/2010/main" val="23320011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Fred Gwynn  (Herman Munster)</a:t>
            </a:r>
            <a:br>
              <a:rPr lang="en-US" dirty="0"/>
            </a:br>
            <a:r>
              <a:rPr lang="en-US" dirty="0"/>
              <a:t>Jodie Foster (x2) in Contact</a:t>
            </a:r>
          </a:p>
          <a:p>
            <a:r>
              <a:rPr lang="en-US" dirty="0"/>
              <a:t>Dennis Quaid and Jim </a:t>
            </a:r>
            <a:r>
              <a:rPr lang="en-US" dirty="0" err="1"/>
              <a:t>Cavazel</a:t>
            </a:r>
            <a:r>
              <a:rPr lang="en-US" dirty="0"/>
              <a:t> in Frequency</a:t>
            </a:r>
          </a:p>
          <a:p>
            <a:r>
              <a:rPr lang="en-US" dirty="0"/>
              <a:t>Tim Allen</a:t>
            </a:r>
          </a:p>
          <a:p>
            <a:r>
              <a:rPr lang="en-US" dirty="0"/>
              <a:t>Patty Loveless</a:t>
            </a:r>
          </a:p>
          <a:p>
            <a:r>
              <a:rPr lang="en-US" dirty="0"/>
              <a:t>Dolores </a:t>
            </a:r>
            <a:r>
              <a:rPr lang="en-US" dirty="0" err="1"/>
              <a:t>Keator</a:t>
            </a:r>
            <a:r>
              <a:rPr lang="en-US" dirty="0"/>
              <a:t> as Mary Trueblood in “Dr No”</a:t>
            </a:r>
          </a:p>
        </p:txBody>
      </p:sp>
      <p:sp>
        <p:nvSpPr>
          <p:cNvPr id="4" name="Slide Number Placeholder 3"/>
          <p:cNvSpPr>
            <a:spLocks noGrp="1"/>
          </p:cNvSpPr>
          <p:nvPr>
            <p:ph type="sldNum" sz="quarter" idx="5"/>
          </p:nvPr>
        </p:nvSpPr>
        <p:spPr/>
        <p:txBody>
          <a:bodyPr/>
          <a:lstStyle/>
          <a:p>
            <a:fld id="{4C035B79-9494-491F-84F0-5CA6F48CCC0E}" type="slidenum">
              <a:rPr lang="en-US" smtClean="0"/>
              <a:t>10</a:t>
            </a:fld>
            <a:endParaRPr lang="en-US"/>
          </a:p>
        </p:txBody>
      </p:sp>
    </p:spTree>
    <p:extLst>
      <p:ext uri="{BB962C8B-B14F-4D97-AF65-F5344CB8AC3E}">
        <p14:creationId xmlns:p14="http://schemas.microsoft.com/office/powerpoint/2010/main" val="1294180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useBgFill="1">
        <p:nvSpPr>
          <p:cNvPr id="10" name="Rectangle 9"/>
          <p:cNvSpPr/>
          <p:nvPr/>
        </p:nvSpPr>
        <p:spPr>
          <a:xfrm>
            <a:off x="980902" y="1267730"/>
            <a:ext cx="7182197"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085851" y="1411615"/>
            <a:ext cx="69723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3851910" y="1267730"/>
            <a:ext cx="144018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3937635" y="1267730"/>
            <a:ext cx="126873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221827" y="2244830"/>
            <a:ext cx="6700347" cy="2437232"/>
          </a:xfrm>
        </p:spPr>
        <p:txBody>
          <a:bodyPr tIns="45720" bIns="45720" anchor="ctr">
            <a:normAutofit/>
          </a:bodyPr>
          <a:lstStyle>
            <a:lvl1pPr algn="ctr">
              <a:lnSpc>
                <a:spcPct val="83000"/>
              </a:lnSpc>
              <a:defRPr lang="en-US" sz="5100" b="0" kern="1200" cap="none" spc="-75" baseline="0" dirty="0">
                <a:solidFill>
                  <a:schemeClr val="tx1">
                    <a:lumMod val="85000"/>
                    <a:lumOff val="15000"/>
                  </a:schemeClr>
                </a:solidFill>
                <a:effectLst/>
                <a:latin typeface="+mj-lt"/>
                <a:ea typeface="+mn-ea"/>
                <a:cs typeface="+mn-cs"/>
              </a:defRPr>
            </a:lvl1pPr>
          </a:lstStyle>
          <a:p>
            <a:r>
              <a:rPr lang="en-US"/>
              <a:t>Click to edit Master title style</a:t>
            </a:r>
          </a:p>
        </p:txBody>
      </p:sp>
      <p:sp>
        <p:nvSpPr>
          <p:cNvPr id="3" name="Subtitle 2"/>
          <p:cNvSpPr>
            <a:spLocks noGrp="1"/>
          </p:cNvSpPr>
          <p:nvPr>
            <p:ph type="subTitle" idx="1"/>
          </p:nvPr>
        </p:nvSpPr>
        <p:spPr>
          <a:xfrm>
            <a:off x="1221826" y="4682063"/>
            <a:ext cx="6702635" cy="457201"/>
          </a:xfrm>
        </p:spPr>
        <p:txBody>
          <a:bodyPr>
            <a:normAutofit/>
          </a:bodyPr>
          <a:lstStyle>
            <a:lvl1pPr marL="0" indent="0" algn="ctr">
              <a:spcBef>
                <a:spcPts val="0"/>
              </a:spcBef>
              <a:buNone/>
              <a:defRPr sz="1350" spc="60" baseline="0">
                <a:solidFill>
                  <a:schemeClr val="tx1">
                    <a:lumMod val="95000"/>
                    <a:lumOff val="5000"/>
                  </a:schemeClr>
                </a:solidFill>
              </a:defRPr>
            </a:lvl1pPr>
            <a:lvl2pPr marL="342900" indent="0" algn="ctr">
              <a:buNone/>
              <a:defRPr sz="1200"/>
            </a:lvl2pPr>
            <a:lvl3pPr marL="685800" indent="0" algn="ctr">
              <a:buNone/>
              <a:defRPr sz="12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20" name="Date Placeholder 19"/>
          <p:cNvSpPr>
            <a:spLocks noGrp="1"/>
          </p:cNvSpPr>
          <p:nvPr>
            <p:ph type="dt" sz="half" idx="10"/>
          </p:nvPr>
        </p:nvSpPr>
        <p:spPr>
          <a:xfrm>
            <a:off x="3989070" y="1341256"/>
            <a:ext cx="1165860" cy="485546"/>
          </a:xfrm>
        </p:spPr>
        <p:txBody>
          <a:bodyPr/>
          <a:lstStyle>
            <a:lvl1pPr algn="ctr">
              <a:defRPr sz="975" spc="0" baseline="0">
                <a:solidFill>
                  <a:srgbClr val="FFFFFF"/>
                </a:solidFill>
                <a:latin typeface="+mn-lt"/>
              </a:defRPr>
            </a:lvl1pPr>
          </a:lstStyle>
          <a:p>
            <a:fld id="{862CA760-8DB6-465A-B415-87F1F19E6143}" type="datetime1">
              <a:rPr lang="en-US" smtClean="0"/>
              <a:t>1/5/2026</a:t>
            </a:fld>
            <a:endParaRPr lang="en-US"/>
          </a:p>
        </p:txBody>
      </p:sp>
      <p:sp>
        <p:nvSpPr>
          <p:cNvPr id="21" name="Footer Placeholder 20"/>
          <p:cNvSpPr>
            <a:spLocks noGrp="1"/>
          </p:cNvSpPr>
          <p:nvPr>
            <p:ph type="ftr" sz="quarter" idx="11"/>
          </p:nvPr>
        </p:nvSpPr>
        <p:spPr>
          <a:xfrm>
            <a:off x="1221826" y="5177408"/>
            <a:ext cx="4297721" cy="228600"/>
          </a:xfrm>
        </p:spPr>
        <p:txBody>
          <a:bodyPr/>
          <a:lstStyle>
            <a:lvl1pPr algn="l">
              <a:defRPr>
                <a:solidFill>
                  <a:schemeClr val="tx1">
                    <a:lumMod val="85000"/>
                    <a:lumOff val="15000"/>
                  </a:schemeClr>
                </a:solidFill>
              </a:defRPr>
            </a:lvl1pPr>
          </a:lstStyle>
          <a:p>
            <a:r>
              <a:rPr lang="en-US" dirty="0"/>
              <a:t>© 2026 Stiv Ostenberg &amp; Southern Peninsula Emergency Communications System. Feel free to copy and use but retain this notice</a:t>
            </a:r>
          </a:p>
        </p:txBody>
      </p:sp>
      <p:sp>
        <p:nvSpPr>
          <p:cNvPr id="22" name="Slide Number Placeholder 21"/>
          <p:cNvSpPr>
            <a:spLocks noGrp="1"/>
          </p:cNvSpPr>
          <p:nvPr>
            <p:ph type="sldNum" sz="quarter" idx="12"/>
          </p:nvPr>
        </p:nvSpPr>
        <p:spPr>
          <a:xfrm>
            <a:off x="6455190" y="5177408"/>
            <a:ext cx="1466985"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220841149"/>
      </p:ext>
    </p:extLst>
  </p:cSld>
  <p:clrMapOvr>
    <a:masterClrMapping/>
  </p:clrMapOvr>
  <mc:AlternateContent xmlns:mc="http://schemas.openxmlformats.org/markup-compatibility/2006" xmlns:p14="http://schemas.microsoft.com/office/powerpoint/2010/main">
    <mc:Choice Requires="p14">
      <p:transition spd="slow" p14:dur="5000" advTm="3687"/>
    </mc:Choice>
    <mc:Fallback xmlns="">
      <p:transition spd="slow" advTm="3687"/>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D62B4-6215-4E65-80B4-00B63262A251}" type="datetime1">
              <a:rPr lang="en-US" smtClean="0"/>
              <a:t>1/5/2026</a:t>
            </a:fld>
            <a:endParaRPr lang="en-US"/>
          </a:p>
        </p:txBody>
      </p:sp>
      <p:sp>
        <p:nvSpPr>
          <p:cNvPr id="5" name="Footer Placeholder 4"/>
          <p:cNvSpPr>
            <a:spLocks noGrp="1"/>
          </p:cNvSpPr>
          <p:nvPr>
            <p:ph type="ftr" sz="quarter" idx="11"/>
          </p:nvPr>
        </p:nvSpPr>
        <p:spPr/>
        <p:txBody>
          <a:bodyPr/>
          <a:lstStyle/>
          <a:p>
            <a:r>
              <a:rPr lang="en-US" dirty="0"/>
              <a:t>© 2026 Stiv Ostenberg &amp; Southern Peninsula Emergency Communications System. Feel free to copy and use but retain this notice</a:t>
            </a:r>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712323775"/>
      </p:ext>
    </p:extLst>
  </p:cSld>
  <p:clrMapOvr>
    <a:masterClrMapping/>
  </p:clrMapOvr>
  <mc:AlternateContent xmlns:mc="http://schemas.openxmlformats.org/markup-compatibility/2006" xmlns:p14="http://schemas.microsoft.com/office/powerpoint/2010/main">
    <mc:Choice Requires="p14">
      <p:transition spd="slow" p14:dur="5000" advTm="3687"/>
    </mc:Choice>
    <mc:Fallback xmlns="">
      <p:transition spd="slow" advTm="3687"/>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762000"/>
            <a:ext cx="1771650" cy="5257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762000"/>
            <a:ext cx="60579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15A4CB-8F88-409A-8C98-758CC21CC708}" type="datetime1">
              <a:rPr lang="en-US" smtClean="0"/>
              <a:t>1/5/2026</a:t>
            </a:fld>
            <a:endParaRPr lang="en-US"/>
          </a:p>
        </p:txBody>
      </p:sp>
      <p:sp>
        <p:nvSpPr>
          <p:cNvPr id="5" name="Footer Placeholder 4"/>
          <p:cNvSpPr>
            <a:spLocks noGrp="1"/>
          </p:cNvSpPr>
          <p:nvPr>
            <p:ph type="ftr" sz="quarter" idx="11"/>
          </p:nvPr>
        </p:nvSpPr>
        <p:spPr/>
        <p:txBody>
          <a:bodyPr/>
          <a:lstStyle/>
          <a:p>
            <a:r>
              <a:rPr lang="en-US" dirty="0"/>
              <a:t>© 2026 Stiv Ostenberg &amp; Southern Peninsula Emergency Communications System. Feel free to copy and use but retain this notice</a:t>
            </a:r>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704586745"/>
      </p:ext>
    </p:extLst>
  </p:cSld>
  <p:clrMapOvr>
    <a:masterClrMapping/>
  </p:clrMapOvr>
  <mc:AlternateContent xmlns:mc="http://schemas.openxmlformats.org/markup-compatibility/2006" xmlns:p14="http://schemas.microsoft.com/office/powerpoint/2010/main">
    <mc:Choice Requires="p14">
      <p:transition spd="slow" p14:dur="5000" advTm="3687"/>
    </mc:Choice>
    <mc:Fallback xmlns="">
      <p:transition spd="slow" advTm="3687"/>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00100" y="361545"/>
            <a:ext cx="7543800" cy="616190"/>
          </a:xfrm>
        </p:spPr>
        <p:txBody>
          <a:bodyPr/>
          <a:lstStyle>
            <a:lvl1pPr>
              <a:defRPr>
                <a:solidFill>
                  <a:srgbClr val="FF0000"/>
                </a:solidFill>
              </a:defRPr>
            </a:lvl1pPr>
          </a:lstStyle>
          <a:p>
            <a:r>
              <a:rPr lang="en-US" dirty="0"/>
              <a:t>Click to edit Master title style</a:t>
            </a:r>
          </a:p>
        </p:txBody>
      </p:sp>
      <p:sp>
        <p:nvSpPr>
          <p:cNvPr id="3" name="Content Placeholder 2"/>
          <p:cNvSpPr>
            <a:spLocks noGrp="1"/>
          </p:cNvSpPr>
          <p:nvPr>
            <p:ph idx="1"/>
          </p:nvPr>
        </p:nvSpPr>
        <p:spPr>
          <a:xfrm>
            <a:off x="859476" y="887878"/>
            <a:ext cx="3253345" cy="38496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CE4C2C-D116-456A-A075-6E2E142DB99A}" type="datetime1">
              <a:rPr lang="en-US" smtClean="0"/>
              <a:t>1/5/2026</a:t>
            </a:fld>
            <a:endParaRPr lang="en-US"/>
          </a:p>
        </p:txBody>
      </p:sp>
      <p:sp>
        <p:nvSpPr>
          <p:cNvPr id="5" name="Footer Placeholder 4"/>
          <p:cNvSpPr>
            <a:spLocks noGrp="1"/>
          </p:cNvSpPr>
          <p:nvPr>
            <p:ph type="ftr" sz="quarter" idx="11"/>
          </p:nvPr>
        </p:nvSpPr>
        <p:spPr>
          <a:xfrm>
            <a:off x="3930732" y="6607292"/>
            <a:ext cx="5213269" cy="185394"/>
          </a:xfrm>
        </p:spPr>
        <p:txBody>
          <a:bodyPr/>
          <a:lstStyle/>
          <a:p>
            <a:r>
              <a:rPr lang="en-US" dirty="0"/>
              <a:t>© 2026 Stiv Ostenberg &amp; Southern Peninsula Emergency Communications System. Feel free to copy and use but retain this notice</a:t>
            </a:r>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129952207"/>
      </p:ext>
    </p:extLst>
  </p:cSld>
  <p:clrMapOvr>
    <a:masterClrMapping/>
  </p:clrMapOvr>
  <mc:AlternateContent xmlns:mc="http://schemas.openxmlformats.org/markup-compatibility/2006" xmlns:p14="http://schemas.microsoft.com/office/powerpoint/2010/main">
    <mc:Choice Requires="p14">
      <p:transition spd="slow" p14:dur="5000" advTm="3687"/>
    </mc:Choice>
    <mc:Fallback xmlns="">
      <p:transition spd="slow" advTm="3687"/>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useBgFill="1">
        <p:nvSpPr>
          <p:cNvPr id="23" name="Rectangle 22"/>
          <p:cNvSpPr/>
          <p:nvPr/>
        </p:nvSpPr>
        <p:spPr>
          <a:xfrm>
            <a:off x="980902" y="1267730"/>
            <a:ext cx="7182197"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085851" y="1411615"/>
            <a:ext cx="69723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3851910" y="1267730"/>
            <a:ext cx="144018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221867" y="2275166"/>
            <a:ext cx="6700266" cy="2406895"/>
          </a:xfrm>
        </p:spPr>
        <p:txBody>
          <a:bodyPr anchor="ctr">
            <a:normAutofit/>
          </a:bodyPr>
          <a:lstStyle>
            <a:lvl1pPr algn="ctr">
              <a:lnSpc>
                <a:spcPct val="83000"/>
              </a:lnSpc>
              <a:defRPr lang="en-US" sz="5100" kern="1200" cap="all" spc="-75" baseline="0" dirty="0">
                <a:solidFill>
                  <a:schemeClr val="tx1">
                    <a:lumMod val="85000"/>
                    <a:lumOff val="15000"/>
                  </a:schemeClr>
                </a:solidFill>
                <a:effectLst/>
                <a:latin typeface="+mj-lt"/>
                <a:ea typeface="+mn-ea"/>
                <a:cs typeface="+mn-cs"/>
              </a:defRPr>
            </a:lvl1pPr>
          </a:lstStyle>
          <a:p>
            <a:r>
              <a:rPr lang="en-US"/>
              <a:t>Click to edit Master title style</a:t>
            </a:r>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3937635" y="1267730"/>
            <a:ext cx="126873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221867" y="4682062"/>
            <a:ext cx="6704838" cy="457200"/>
          </a:xfrm>
        </p:spPr>
        <p:txBody>
          <a:bodyPr anchor="t">
            <a:normAutofit/>
          </a:bodyPr>
          <a:lstStyle>
            <a:lvl1pPr marL="0" indent="0" algn="ctr">
              <a:buNone/>
              <a:tabLst>
                <a:tab pos="1975247" algn="l"/>
              </a:tabLst>
              <a:defRPr sz="1350">
                <a:solidFill>
                  <a:schemeClr val="tx1">
                    <a:lumMod val="95000"/>
                    <a:lumOff val="5000"/>
                  </a:schemeClr>
                </a:solidFill>
                <a:effectLst/>
              </a:defRPr>
            </a:lvl1pPr>
            <a:lvl2pPr marL="342900" indent="0">
              <a:buNone/>
              <a:defRPr sz="120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989070" y="1344503"/>
            <a:ext cx="1165860" cy="498781"/>
          </a:xfrm>
        </p:spPr>
        <p:txBody>
          <a:bodyPr/>
          <a:lstStyle>
            <a:lvl1pPr algn="ctr">
              <a:defRPr lang="en-US" sz="975" kern="1200" spc="0" baseline="0">
                <a:solidFill>
                  <a:srgbClr val="FFFFFF"/>
                </a:solidFill>
                <a:latin typeface="+mn-lt"/>
                <a:ea typeface="+mn-ea"/>
                <a:cs typeface="+mn-cs"/>
              </a:defRPr>
            </a:lvl1pPr>
          </a:lstStyle>
          <a:p>
            <a:fld id="{4F2607B7-7198-4F4B-97E8-223FE991BD4D}" type="datetime1">
              <a:rPr lang="en-US" smtClean="0"/>
              <a:t>1/5/2026</a:t>
            </a:fld>
            <a:endParaRPr lang="en-US"/>
          </a:p>
        </p:txBody>
      </p:sp>
      <p:sp>
        <p:nvSpPr>
          <p:cNvPr id="5" name="Footer Placeholder 4"/>
          <p:cNvSpPr>
            <a:spLocks noGrp="1"/>
          </p:cNvSpPr>
          <p:nvPr>
            <p:ph type="ftr" sz="quarter" idx="11"/>
          </p:nvPr>
        </p:nvSpPr>
        <p:spPr>
          <a:xfrm>
            <a:off x="1221868" y="5177408"/>
            <a:ext cx="4245101" cy="228600"/>
          </a:xfrm>
        </p:spPr>
        <p:txBody>
          <a:bodyPr/>
          <a:lstStyle>
            <a:lvl1pPr algn="l">
              <a:defRPr>
                <a:solidFill>
                  <a:schemeClr val="tx1">
                    <a:lumMod val="85000"/>
                    <a:lumOff val="15000"/>
                  </a:schemeClr>
                </a:solidFill>
              </a:defRPr>
            </a:lvl1pPr>
          </a:lstStyle>
          <a:p>
            <a:r>
              <a:rPr lang="en-US" dirty="0"/>
              <a:t>© 2026 Stiv Ostenberg &amp; Southern Peninsula Emergency Communications System. Feel free to copy and use but retain this notice</a:t>
            </a:r>
          </a:p>
        </p:txBody>
      </p:sp>
      <p:sp>
        <p:nvSpPr>
          <p:cNvPr id="6" name="Slide Number Placeholder 5"/>
          <p:cNvSpPr>
            <a:spLocks noGrp="1"/>
          </p:cNvSpPr>
          <p:nvPr>
            <p:ph type="sldNum" sz="quarter" idx="12"/>
          </p:nvPr>
        </p:nvSpPr>
        <p:spPr>
          <a:xfrm>
            <a:off x="6453379" y="5177408"/>
            <a:ext cx="1468754"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3087283347"/>
      </p:ext>
    </p:extLst>
  </p:cSld>
  <p:clrMapOvr>
    <a:masterClrMapping/>
  </p:clrMapOvr>
  <mc:AlternateContent xmlns:mc="http://schemas.openxmlformats.org/markup-compatibility/2006" xmlns:p14="http://schemas.microsoft.com/office/powerpoint/2010/main">
    <mc:Choice Requires="p14">
      <p:transition spd="slow" p14:dur="5000" advTm="3687"/>
    </mc:Choice>
    <mc:Fallback xmlns="">
      <p:transition spd="slow" advTm="3687"/>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0100" y="2103120"/>
            <a:ext cx="3497580" cy="374904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46320" y="2103120"/>
            <a:ext cx="3497580" cy="374904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0A6CC86-1825-49A2-AFA1-46CF61318E4E}" type="datetime1">
              <a:rPr lang="en-US" smtClean="0"/>
              <a:t>1/5/2026</a:t>
            </a:fld>
            <a:endParaRPr lang="en-US"/>
          </a:p>
        </p:txBody>
      </p:sp>
      <p:sp>
        <p:nvSpPr>
          <p:cNvPr id="6" name="Footer Placeholder 5"/>
          <p:cNvSpPr>
            <a:spLocks noGrp="1"/>
          </p:cNvSpPr>
          <p:nvPr>
            <p:ph type="ftr" sz="quarter" idx="11"/>
          </p:nvPr>
        </p:nvSpPr>
        <p:spPr/>
        <p:txBody>
          <a:bodyPr/>
          <a:lstStyle/>
          <a:p>
            <a:r>
              <a:rPr lang="en-US" dirty="0"/>
              <a:t>© 2026 Stiv Ostenberg &amp; Southern Peninsula Emergency Communications System. Feel free to copy and use but retain this notice</a:t>
            </a:r>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414856273"/>
      </p:ext>
    </p:extLst>
  </p:cSld>
  <p:clrMapOvr>
    <a:masterClrMapping/>
  </p:clrMapOvr>
  <mc:AlternateContent xmlns:mc="http://schemas.openxmlformats.org/markup-compatibility/2006" xmlns:p14="http://schemas.microsoft.com/office/powerpoint/2010/main">
    <mc:Choice Requires="p14">
      <p:transition spd="slow" p14:dur="5000" advTm="3687"/>
    </mc:Choice>
    <mc:Fallback xmlns="">
      <p:transition spd="slow" advTm="3687"/>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802386" y="2074334"/>
            <a:ext cx="3497580" cy="640080"/>
          </a:xfrm>
        </p:spPr>
        <p:txBody>
          <a:bodyPr anchor="ctr">
            <a:normAutofit/>
          </a:bodyPr>
          <a:lstStyle>
            <a:lvl1pPr marL="0" indent="0" algn="l">
              <a:spcBef>
                <a:spcPts val="0"/>
              </a:spcBef>
              <a:buNone/>
              <a:defRPr sz="1425" b="1" i="0">
                <a:solidFill>
                  <a:schemeClr val="tx1"/>
                </a:solidFill>
                <a:latin typeface="+mn-lt"/>
              </a:defRPr>
            </a:lvl1pPr>
            <a:lvl2pPr marL="342900" indent="0">
              <a:buNone/>
              <a:defRPr sz="135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02386" y="2792473"/>
            <a:ext cx="3497580" cy="3163825"/>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44034" y="2074334"/>
            <a:ext cx="3497580" cy="640080"/>
          </a:xfrm>
        </p:spPr>
        <p:txBody>
          <a:bodyPr anchor="ctr">
            <a:normAutofit/>
          </a:bodyPr>
          <a:lstStyle>
            <a:lvl1pPr marL="0" indent="0" algn="l">
              <a:spcBef>
                <a:spcPts val="0"/>
              </a:spcBef>
              <a:buNone/>
              <a:defRPr sz="1425" b="1">
                <a:solidFill>
                  <a:schemeClr val="tx1"/>
                </a:solidFill>
              </a:defRPr>
            </a:lvl1pPr>
            <a:lvl2pPr marL="342900" indent="0">
              <a:buNone/>
              <a:defRPr sz="135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44034" y="2792472"/>
            <a:ext cx="3497580" cy="3164509"/>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F6FD2DC-D26D-4C35-A722-64DF2CE378BC}" type="datetime1">
              <a:rPr lang="en-US" smtClean="0"/>
              <a:t>1/5/2026</a:t>
            </a:fld>
            <a:endParaRPr lang="en-US"/>
          </a:p>
        </p:txBody>
      </p:sp>
      <p:sp>
        <p:nvSpPr>
          <p:cNvPr id="8" name="Footer Placeholder 7"/>
          <p:cNvSpPr>
            <a:spLocks noGrp="1"/>
          </p:cNvSpPr>
          <p:nvPr>
            <p:ph type="ftr" sz="quarter" idx="11"/>
          </p:nvPr>
        </p:nvSpPr>
        <p:spPr/>
        <p:txBody>
          <a:bodyPr/>
          <a:lstStyle/>
          <a:p>
            <a:r>
              <a:rPr lang="en-US" dirty="0"/>
              <a:t>© 2026 Stiv Ostenberg &amp; Southern Peninsula Emergency Communications System. Feel free to copy and use but retain this notice</a:t>
            </a:r>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190804826"/>
      </p:ext>
    </p:extLst>
  </p:cSld>
  <p:clrMapOvr>
    <a:masterClrMapping/>
  </p:clrMapOvr>
  <mc:AlternateContent xmlns:mc="http://schemas.openxmlformats.org/markup-compatibility/2006" xmlns:p14="http://schemas.microsoft.com/office/powerpoint/2010/main">
    <mc:Choice Requires="p14">
      <p:transition spd="slow" p14:dur="5000" advTm="3687"/>
    </mc:Choice>
    <mc:Fallback xmlns="">
      <p:transition spd="slow" advTm="3687"/>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9B7E95-24D9-4C86-9B13-592B2A94D95D}" type="datetime1">
              <a:rPr lang="en-US" smtClean="0"/>
              <a:t>1/5/2026</a:t>
            </a:fld>
            <a:endParaRPr lang="en-US"/>
          </a:p>
        </p:txBody>
      </p:sp>
      <p:sp>
        <p:nvSpPr>
          <p:cNvPr id="4" name="Footer Placeholder 3"/>
          <p:cNvSpPr>
            <a:spLocks noGrp="1"/>
          </p:cNvSpPr>
          <p:nvPr>
            <p:ph type="ftr" sz="quarter" idx="11"/>
          </p:nvPr>
        </p:nvSpPr>
        <p:spPr/>
        <p:txBody>
          <a:bodyPr/>
          <a:lstStyle/>
          <a:p>
            <a:r>
              <a:rPr lang="en-US" dirty="0"/>
              <a:t>© 2026 Stiv Ostenberg &amp; Southern Peninsula Emergency Communications System. Feel free to copy and use but retain this notice</a:t>
            </a:r>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756811281"/>
      </p:ext>
    </p:extLst>
  </p:cSld>
  <p:clrMapOvr>
    <a:masterClrMapping/>
  </p:clrMapOvr>
  <mc:AlternateContent xmlns:mc="http://schemas.openxmlformats.org/markup-compatibility/2006" xmlns:p14="http://schemas.microsoft.com/office/powerpoint/2010/main">
    <mc:Choice Requires="p14">
      <p:transition spd="slow" p14:dur="5000" advTm="3687"/>
    </mc:Choice>
    <mc:Fallback xmlns="">
      <p:transition spd="slow" advTm="3687"/>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2A9A82-EA4C-4BCF-BD1F-B0C18730CF77}" type="datetime1">
              <a:rPr lang="en-US" smtClean="0"/>
              <a:t>1/5/2026</a:t>
            </a:fld>
            <a:endParaRPr lang="en-US"/>
          </a:p>
        </p:txBody>
      </p:sp>
      <p:sp>
        <p:nvSpPr>
          <p:cNvPr id="3" name="Footer Placeholder 2"/>
          <p:cNvSpPr>
            <a:spLocks noGrp="1"/>
          </p:cNvSpPr>
          <p:nvPr>
            <p:ph type="ftr" sz="quarter" idx="11"/>
          </p:nvPr>
        </p:nvSpPr>
        <p:spPr/>
        <p:txBody>
          <a:bodyPr/>
          <a:lstStyle/>
          <a:p>
            <a:r>
              <a:rPr lang="en-US" dirty="0"/>
              <a:t>© 2026 Stiv Ostenberg &amp; Southern Peninsula Emergency Communications System. Feel free to copy and use but retain this notice</a:t>
            </a:r>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602554365"/>
      </p:ext>
    </p:extLst>
  </p:cSld>
  <p:clrMapOvr>
    <a:masterClrMapping/>
  </p:clrMapOvr>
  <mc:AlternateContent xmlns:mc="http://schemas.openxmlformats.org/markup-compatibility/2006" xmlns:p14="http://schemas.microsoft.com/office/powerpoint/2010/main">
    <mc:Choice Requires="p14">
      <p:transition spd="slow" p14:dur="5000" advTm="3687"/>
    </mc:Choice>
    <mc:Fallback xmlns="">
      <p:transition spd="slow" advTm="3687"/>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6089903" y="237744"/>
            <a:ext cx="286994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6190995" y="374904"/>
            <a:ext cx="2667762"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343651" y="607392"/>
            <a:ext cx="2371472" cy="1645920"/>
          </a:xfrm>
        </p:spPr>
        <p:txBody>
          <a:bodyPr anchor="b">
            <a:normAutofit/>
          </a:bodyPr>
          <a:lstStyle>
            <a:lvl1pPr algn="l" defTabSz="685800" rtl="0" eaLnBrk="1" latinLnBrk="0" hangingPunct="1">
              <a:lnSpc>
                <a:spcPct val="100000"/>
              </a:lnSpc>
              <a:spcBef>
                <a:spcPct val="0"/>
              </a:spcBef>
              <a:buNone/>
              <a:defRPr lang="en-US" sz="2400" b="0" kern="1200" cap="none" spc="0" baseline="0" dirty="0">
                <a:solidFill>
                  <a:schemeClr val="tx1"/>
                </a:solidFill>
                <a:effectLst/>
                <a:latin typeface="+mj-lt"/>
                <a:ea typeface="+mn-ea"/>
                <a:cs typeface="+mn-cs"/>
              </a:defRPr>
            </a:lvl1pPr>
          </a:lstStyle>
          <a:p>
            <a:r>
              <a:rPr lang="en-US"/>
              <a:t>Click to edit Master title style</a:t>
            </a:r>
          </a:p>
        </p:txBody>
      </p:sp>
      <p:sp>
        <p:nvSpPr>
          <p:cNvPr id="3" name="Content Placeholder 2"/>
          <p:cNvSpPr>
            <a:spLocks noGrp="1"/>
          </p:cNvSpPr>
          <p:nvPr>
            <p:ph idx="1"/>
          </p:nvPr>
        </p:nvSpPr>
        <p:spPr>
          <a:xfrm>
            <a:off x="514350" y="609600"/>
            <a:ext cx="5143500" cy="5334000"/>
          </a:xfrm>
        </p:spPr>
        <p:txBody>
          <a:bodyPr/>
          <a:lstStyle>
            <a:lvl1pPr>
              <a:defRPr sz="1425"/>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43651" y="2336800"/>
            <a:ext cx="2371472" cy="3606800"/>
          </a:xfrm>
        </p:spPr>
        <p:txBody>
          <a:bodyPr>
            <a:normAutofit/>
          </a:bodyPr>
          <a:lstStyle>
            <a:lvl1pPr marL="0" indent="0">
              <a:lnSpc>
                <a:spcPct val="110000"/>
              </a:lnSpc>
              <a:spcBef>
                <a:spcPts val="600"/>
              </a:spcBef>
              <a:buNone/>
              <a:defRPr sz="1350">
                <a:solidFill>
                  <a:schemeClr val="tx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8" name="Date Placeholder 7"/>
          <p:cNvSpPr>
            <a:spLocks noGrp="1"/>
          </p:cNvSpPr>
          <p:nvPr>
            <p:ph type="dt" sz="half" idx="10"/>
          </p:nvPr>
        </p:nvSpPr>
        <p:spPr>
          <a:xfrm>
            <a:off x="4191000" y="6035040"/>
            <a:ext cx="1466850" cy="365760"/>
          </a:xfrm>
        </p:spPr>
        <p:txBody>
          <a:bodyPr/>
          <a:lstStyle>
            <a:lvl1pPr>
              <a:defRPr>
                <a:solidFill>
                  <a:schemeClr val="tx1">
                    <a:lumMod val="85000"/>
                    <a:lumOff val="15000"/>
                  </a:schemeClr>
                </a:solidFill>
              </a:defRPr>
            </a:lvl1pPr>
          </a:lstStyle>
          <a:p>
            <a:fld id="{3118FE59-7BC6-4B2D-9A04-A61D17275FBF}" type="datetime1">
              <a:rPr lang="en-US" smtClean="0"/>
              <a:t>1/5/2026</a:t>
            </a:fld>
            <a:endParaRPr lang="en-US"/>
          </a:p>
        </p:txBody>
      </p:sp>
      <p:sp>
        <p:nvSpPr>
          <p:cNvPr id="9" name="Footer Placeholder 8"/>
          <p:cNvSpPr>
            <a:spLocks noGrp="1"/>
          </p:cNvSpPr>
          <p:nvPr>
            <p:ph type="ftr" sz="quarter" idx="11"/>
          </p:nvPr>
        </p:nvSpPr>
        <p:spPr>
          <a:xfrm>
            <a:off x="514351" y="6035040"/>
            <a:ext cx="3438525" cy="365760"/>
          </a:xfrm>
        </p:spPr>
        <p:txBody>
          <a:bodyPr/>
          <a:lstStyle>
            <a:lvl1pPr algn="l">
              <a:defRPr/>
            </a:lvl1pPr>
          </a:lstStyle>
          <a:p>
            <a:r>
              <a:rPr lang="en-US" dirty="0"/>
              <a:t>© 2026 Stiv Ostenberg &amp; Southern Peninsula Emergency Communications System. Feel free to copy and use but retain this notice</a:t>
            </a:r>
          </a:p>
        </p:txBody>
      </p:sp>
      <p:sp>
        <p:nvSpPr>
          <p:cNvPr id="11" name="Slide Number Placeholder 10"/>
          <p:cNvSpPr>
            <a:spLocks noGrp="1"/>
          </p:cNvSpPr>
          <p:nvPr>
            <p:ph type="sldNum" sz="quarter" idx="12"/>
          </p:nvPr>
        </p:nvSpPr>
        <p:spPr>
          <a:xfrm>
            <a:off x="7797547" y="6035040"/>
            <a:ext cx="917576"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286290116"/>
      </p:ext>
    </p:extLst>
  </p:cSld>
  <p:clrMapOvr>
    <a:masterClrMapping/>
  </p:clrMapOvr>
  <mc:AlternateContent xmlns:mc="http://schemas.openxmlformats.org/markup-compatibility/2006" xmlns:p14="http://schemas.microsoft.com/office/powerpoint/2010/main">
    <mc:Choice Requires="p14">
      <p:transition spd="slow" p14:dur="5000" advTm="3687"/>
    </mc:Choice>
    <mc:Fallback xmlns="">
      <p:transition spd="slow" advTm="3687"/>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6089903" y="237744"/>
            <a:ext cx="286994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71450" y="237744"/>
            <a:ext cx="5772151" cy="6382512"/>
          </a:xfrm>
          <a:solidFill>
            <a:schemeClr val="accent1">
              <a:lumMod val="60000"/>
              <a:lumOff val="40000"/>
            </a:schemeClr>
          </a:solidFill>
          <a:ln>
            <a:noFill/>
          </a:ln>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5" name="Date Placeholder 4"/>
          <p:cNvSpPr>
            <a:spLocks noGrp="1"/>
          </p:cNvSpPr>
          <p:nvPr>
            <p:ph type="dt" sz="half" idx="10"/>
          </p:nvPr>
        </p:nvSpPr>
        <p:spPr>
          <a:xfrm>
            <a:off x="4246753" y="6035040"/>
            <a:ext cx="1553972"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9119E88D-9C1D-4EDD-A01C-BF46C82D9464}" type="datetime1">
              <a:rPr lang="en-US" smtClean="0"/>
              <a:t>1/5/2026</a:t>
            </a:fld>
            <a:endParaRPr lang="en-US"/>
          </a:p>
        </p:txBody>
      </p:sp>
      <p:sp>
        <p:nvSpPr>
          <p:cNvPr id="6" name="Footer Placeholder 5"/>
          <p:cNvSpPr>
            <a:spLocks noGrp="1"/>
          </p:cNvSpPr>
          <p:nvPr>
            <p:ph type="ftr" sz="quarter" idx="11"/>
          </p:nvPr>
        </p:nvSpPr>
        <p:spPr>
          <a:xfrm>
            <a:off x="459486" y="6035040"/>
            <a:ext cx="3441002" cy="365760"/>
          </a:xfrm>
        </p:spPr>
        <p:txBody>
          <a:bodyPr/>
          <a:lstStyle>
            <a:lvl1pPr marL="0" algn="r" defTabSz="685800" rtl="0" eaLnBrk="1" latinLnBrk="0" hangingPunct="1">
              <a:defRPr lang="en-US" sz="75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r>
              <a:rPr lang="en-US" dirty="0"/>
              <a:t>© 2026 Stiv Ostenberg &amp; Southern Peninsula Emergency Communications System. Feel free to copy and use but retain this notice</a:t>
            </a:r>
          </a:p>
        </p:txBody>
      </p:sp>
      <p:sp>
        <p:nvSpPr>
          <p:cNvPr id="7" name="Slide Number Placeholder 6"/>
          <p:cNvSpPr>
            <a:spLocks noGrp="1"/>
          </p:cNvSpPr>
          <p:nvPr>
            <p:ph type="sldNum" sz="quarter" idx="12"/>
          </p:nvPr>
        </p:nvSpPr>
        <p:spPr>
          <a:xfrm>
            <a:off x="7797546" y="6035040"/>
            <a:ext cx="918972"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6190995" y="374904"/>
            <a:ext cx="2667762"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357937" y="603504"/>
            <a:ext cx="2358581" cy="1645920"/>
          </a:xfrm>
        </p:spPr>
        <p:txBody>
          <a:bodyPr anchor="b">
            <a:noAutofit/>
          </a:bodyPr>
          <a:lstStyle>
            <a:lvl1pPr algn="l">
              <a:lnSpc>
                <a:spcPct val="100000"/>
              </a:lnSpc>
              <a:defRPr sz="2400" b="0">
                <a:solidFill>
                  <a:schemeClr val="tx1"/>
                </a:solidFill>
                <a:latin typeface="+mj-lt"/>
              </a:defRPr>
            </a:lvl1pPr>
          </a:lstStyle>
          <a:p>
            <a:r>
              <a:rPr lang="en-US"/>
              <a:t>Click to edit Master title style</a:t>
            </a:r>
          </a:p>
        </p:txBody>
      </p:sp>
      <p:sp>
        <p:nvSpPr>
          <p:cNvPr id="4" name="Text Placeholder 3"/>
          <p:cNvSpPr>
            <a:spLocks noGrp="1"/>
          </p:cNvSpPr>
          <p:nvPr>
            <p:ph type="body" sz="half" idx="2"/>
          </p:nvPr>
        </p:nvSpPr>
        <p:spPr>
          <a:xfrm>
            <a:off x="6357937" y="2386584"/>
            <a:ext cx="2358581" cy="3511296"/>
          </a:xfrm>
        </p:spPr>
        <p:txBody>
          <a:bodyPr>
            <a:normAutofit/>
          </a:bodyPr>
          <a:lstStyle>
            <a:lvl1pPr marL="0" indent="0" algn="l">
              <a:lnSpc>
                <a:spcPct val="110000"/>
              </a:lnSpc>
              <a:spcBef>
                <a:spcPts val="600"/>
              </a:spcBef>
              <a:buNone/>
              <a:defRPr sz="1350">
                <a:solidFill>
                  <a:schemeClr val="tx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3008082759"/>
      </p:ext>
    </p:extLst>
  </p:cSld>
  <p:clrMapOvr>
    <a:masterClrMapping/>
  </p:clrMapOvr>
  <mc:AlternateContent xmlns:mc="http://schemas.openxmlformats.org/markup-compatibility/2006" xmlns:p14="http://schemas.microsoft.com/office/powerpoint/2010/main">
    <mc:Choice Requires="p14">
      <p:transition spd="slow" p14:dur="5000" advTm="3687"/>
    </mc:Choice>
    <mc:Fallback xmlns="">
      <p:transition spd="slow" advTm="3687"/>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p:cNvSpPr/>
          <p:nvPr/>
        </p:nvSpPr>
        <p:spPr>
          <a:xfrm>
            <a:off x="176022" y="237744"/>
            <a:ext cx="8791956" cy="6382512"/>
          </a:xfrm>
          <a:prstGeom prst="rect">
            <a:avLst/>
          </a:prstGeom>
          <a:solidFill>
            <a:schemeClr val="tx2">
              <a:lumMod val="25000"/>
              <a:lumOff val="75000"/>
              <a:alpha val="60000"/>
            </a:schemeClr>
          </a:solidFill>
          <a:ln w="6350" cap="flat" cmpd="sng" algn="ctr">
            <a:noFill/>
            <a:prstDash val="solid"/>
          </a:ln>
          <a:effectLst>
            <a:softEdge rad="0"/>
          </a:effectLst>
        </p:spPr>
        <p:txBody>
          <a:bodyPr/>
          <a:lstStyle/>
          <a:p>
            <a:endParaRPr lang="en-US"/>
          </a:p>
        </p:txBody>
      </p:sp>
      <p:sp>
        <p:nvSpPr>
          <p:cNvPr id="8" name="Rectangle 7"/>
          <p:cNvSpPr/>
          <p:nvPr/>
        </p:nvSpPr>
        <p:spPr>
          <a:xfrm>
            <a:off x="278892" y="374904"/>
            <a:ext cx="8586216" cy="6108192"/>
          </a:xfrm>
          <a:prstGeom prst="rect">
            <a:avLst/>
          </a:prstGeom>
          <a:noFill/>
          <a:ln w="6350" cap="sq" cmpd="sng" algn="ctr">
            <a:solidFill>
              <a:schemeClr val="tx1">
                <a:lumMod val="85000"/>
                <a:lumOff val="15000"/>
              </a:schemeClr>
            </a:solidFill>
            <a:prstDash val="solid"/>
            <a:miter lim="800000"/>
          </a:ln>
          <a:effectLst/>
        </p:spPr>
        <p:txBody>
          <a:bodyPr/>
          <a:lstStyle/>
          <a:p>
            <a:endParaRPr lang="en-US"/>
          </a:p>
        </p:txBody>
      </p:sp>
      <p:sp>
        <p:nvSpPr>
          <p:cNvPr id="2" name="Title Placeholder 1"/>
          <p:cNvSpPr>
            <a:spLocks noGrp="1"/>
          </p:cNvSpPr>
          <p:nvPr>
            <p:ph type="title"/>
          </p:nvPr>
        </p:nvSpPr>
        <p:spPr>
          <a:xfrm>
            <a:off x="800100" y="642594"/>
            <a:ext cx="7543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00100" y="2103120"/>
            <a:ext cx="7543800" cy="384962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442596" y="6035040"/>
            <a:ext cx="2169784" cy="365760"/>
          </a:xfrm>
          <a:prstGeom prst="rect">
            <a:avLst/>
          </a:prstGeom>
        </p:spPr>
        <p:txBody>
          <a:bodyPr vert="horz" lIns="91440" tIns="45720" rIns="91440" bIns="45720" rtlCol="0" anchor="b"/>
          <a:lstStyle>
            <a:lvl1pPr algn="r">
              <a:defRPr sz="750">
                <a:solidFill>
                  <a:schemeClr val="tx1">
                    <a:lumMod val="75000"/>
                    <a:lumOff val="25000"/>
                  </a:schemeClr>
                </a:solidFill>
              </a:defRPr>
            </a:lvl1pPr>
          </a:lstStyle>
          <a:p>
            <a:fld id="{777E000A-C54B-4DA0-8154-3B9CAB4A0A64}" type="datetime1">
              <a:rPr lang="en-US" smtClean="0"/>
              <a:t>1/5/2026</a:t>
            </a:fld>
            <a:endParaRPr lang="en-US"/>
          </a:p>
        </p:txBody>
      </p:sp>
      <p:sp>
        <p:nvSpPr>
          <p:cNvPr id="5" name="Footer Placeholder 4"/>
          <p:cNvSpPr>
            <a:spLocks noGrp="1"/>
          </p:cNvSpPr>
          <p:nvPr>
            <p:ph type="ftr" sz="quarter" idx="3"/>
          </p:nvPr>
        </p:nvSpPr>
        <p:spPr>
          <a:xfrm>
            <a:off x="800100" y="6035040"/>
            <a:ext cx="4362450" cy="365760"/>
          </a:xfrm>
          <a:prstGeom prst="rect">
            <a:avLst/>
          </a:prstGeom>
        </p:spPr>
        <p:txBody>
          <a:bodyPr vert="horz" lIns="91440" tIns="45720" rIns="91440" bIns="45720" rtlCol="0" anchor="b"/>
          <a:lstStyle>
            <a:lvl1pPr algn="l">
              <a:defRPr sz="750">
                <a:solidFill>
                  <a:schemeClr val="tx1">
                    <a:lumMod val="85000"/>
                    <a:lumOff val="15000"/>
                  </a:schemeClr>
                </a:solidFill>
              </a:defRPr>
            </a:lvl1pPr>
          </a:lstStyle>
          <a:p>
            <a:r>
              <a:rPr lang="en-US" dirty="0"/>
              <a:t>© 2026 Stiv Ostenberg &amp; Southern Peninsula Emergency Communications System. Feel free to copy and use but retain this notice</a:t>
            </a:r>
          </a:p>
        </p:txBody>
      </p:sp>
      <p:sp>
        <p:nvSpPr>
          <p:cNvPr id="6" name="Slide Number Placeholder 5"/>
          <p:cNvSpPr>
            <a:spLocks noGrp="1"/>
          </p:cNvSpPr>
          <p:nvPr>
            <p:ph type="sldNum" sz="quarter" idx="4"/>
          </p:nvPr>
        </p:nvSpPr>
        <p:spPr>
          <a:xfrm>
            <a:off x="7715250" y="6035040"/>
            <a:ext cx="628650" cy="365760"/>
          </a:xfrm>
          <a:prstGeom prst="rect">
            <a:avLst/>
          </a:prstGeom>
        </p:spPr>
        <p:txBody>
          <a:bodyPr vert="horz" lIns="91440" tIns="45720" rIns="91440" bIns="45720" rtlCol="0" anchor="b"/>
          <a:lstStyle>
            <a:lvl1pPr algn="r">
              <a:defRPr sz="75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353388689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3" r:id="rId5"/>
    <p:sldLayoutId id="2147483688" r:id="rId6"/>
    <p:sldLayoutId id="2147483689" r:id="rId7"/>
    <p:sldLayoutId id="2147483690" r:id="rId8"/>
    <p:sldLayoutId id="2147483691" r:id="rId9"/>
    <p:sldLayoutId id="2147483692" r:id="rId10"/>
    <p:sldLayoutId id="2147483694" r:id="rId11"/>
  </p:sldLayoutIdLst>
  <mc:AlternateContent xmlns:mc="http://schemas.openxmlformats.org/markup-compatibility/2006" xmlns:p14="http://schemas.microsoft.com/office/powerpoint/2010/main">
    <mc:Choice Requires="p14">
      <p:transition spd="slow" p14:dur="5000" advTm="3687"/>
    </mc:Choice>
    <mc:Fallback xmlns="">
      <p:transition spd="slow" advTm="3687"/>
    </mc:Fallback>
  </mc:AlternateContent>
  <p:hf sldNum="0" hdr="0" dt="0"/>
  <p:txStyles>
    <p:titleStyle>
      <a:lvl1pPr algn="l" defTabSz="685800" rtl="0" eaLnBrk="1" latinLnBrk="0" hangingPunct="1">
        <a:lnSpc>
          <a:spcPct val="90000"/>
        </a:lnSpc>
        <a:spcBef>
          <a:spcPct val="0"/>
        </a:spcBef>
        <a:buNone/>
        <a:defRPr lang="en-US" sz="3600" i="1" kern="1200" cap="none" spc="-53" baseline="0" dirty="0">
          <a:solidFill>
            <a:schemeClr val="tx1">
              <a:lumMod val="85000"/>
              <a:lumOff val="15000"/>
            </a:schemeClr>
          </a:solidFill>
          <a:effectLst/>
          <a:latin typeface="+mj-lt"/>
          <a:ea typeface="+mn-ea"/>
          <a:cs typeface="+mn-cs"/>
        </a:defRPr>
      </a:lvl1pPr>
    </p:titleStyle>
    <p:bodyStyle>
      <a:lvl1pPr marL="137160" indent="-137160" algn="l" defTabSz="685800" rtl="0" eaLnBrk="1" latinLnBrk="0" hangingPunct="1">
        <a:lnSpc>
          <a:spcPct val="110000"/>
        </a:lnSpc>
        <a:spcBef>
          <a:spcPts val="675"/>
        </a:spcBef>
        <a:spcAft>
          <a:spcPts val="0"/>
        </a:spcAft>
        <a:buClr>
          <a:schemeClr val="tx1">
            <a:lumMod val="85000"/>
            <a:lumOff val="15000"/>
          </a:schemeClr>
        </a:buClr>
        <a:buFont typeface="Garamond" pitchFamily="18" charset="0"/>
        <a:buChar char="◦"/>
        <a:defRPr sz="1275" kern="1200">
          <a:solidFill>
            <a:schemeClr val="tx1"/>
          </a:solidFill>
          <a:latin typeface="+mn-lt"/>
          <a:ea typeface="+mn-ea"/>
          <a:cs typeface="+mn-cs"/>
        </a:defRPr>
      </a:lvl1pPr>
      <a:lvl2pPr marL="342900" indent="-137160" algn="l" defTabSz="685800" rtl="0" eaLnBrk="1" latinLnBrk="0" hangingPunct="1">
        <a:lnSpc>
          <a:spcPct val="110000"/>
        </a:lnSpc>
        <a:spcBef>
          <a:spcPts val="375"/>
        </a:spcBef>
        <a:buClr>
          <a:schemeClr val="tx1">
            <a:lumMod val="85000"/>
            <a:lumOff val="15000"/>
          </a:schemeClr>
        </a:buClr>
        <a:buFont typeface="Garamond" pitchFamily="18" charset="0"/>
        <a:buChar char="◦"/>
        <a:defRPr sz="1125" kern="1200">
          <a:solidFill>
            <a:schemeClr val="tx1"/>
          </a:solidFill>
          <a:latin typeface="+mn-lt"/>
          <a:ea typeface="+mn-ea"/>
          <a:cs typeface="+mn-cs"/>
        </a:defRPr>
      </a:lvl2pPr>
      <a:lvl3pPr marL="548640" indent="-137160" algn="l" defTabSz="685800" rtl="0" eaLnBrk="1" latinLnBrk="0" hangingPunct="1">
        <a:lnSpc>
          <a:spcPct val="110000"/>
        </a:lnSpc>
        <a:spcBef>
          <a:spcPts val="375"/>
        </a:spcBef>
        <a:buClr>
          <a:schemeClr val="tx1">
            <a:lumMod val="85000"/>
            <a:lumOff val="15000"/>
          </a:schemeClr>
        </a:buClr>
        <a:buFont typeface="Garamond" pitchFamily="18" charset="0"/>
        <a:buChar char="◦"/>
        <a:defRPr sz="975" kern="1200">
          <a:solidFill>
            <a:schemeClr val="tx1"/>
          </a:solidFill>
          <a:latin typeface="+mn-lt"/>
          <a:ea typeface="+mn-ea"/>
          <a:cs typeface="+mn-cs"/>
        </a:defRPr>
      </a:lvl3pPr>
      <a:lvl4pPr marL="754380" indent="-137160" algn="l" defTabSz="685800" rtl="0" eaLnBrk="1" latinLnBrk="0" hangingPunct="1">
        <a:lnSpc>
          <a:spcPct val="110000"/>
        </a:lnSpc>
        <a:spcBef>
          <a:spcPts val="375"/>
        </a:spcBef>
        <a:buClr>
          <a:schemeClr val="tx1">
            <a:lumMod val="85000"/>
            <a:lumOff val="15000"/>
          </a:schemeClr>
        </a:buClr>
        <a:buFont typeface="Garamond" pitchFamily="18" charset="0"/>
        <a:buChar char="◦"/>
        <a:defRPr sz="975" kern="1200">
          <a:solidFill>
            <a:schemeClr val="tx1"/>
          </a:solidFill>
          <a:latin typeface="+mn-lt"/>
          <a:ea typeface="+mn-ea"/>
          <a:cs typeface="+mn-cs"/>
        </a:defRPr>
      </a:lvl4pPr>
      <a:lvl5pPr marL="960120" indent="-137160" algn="l" defTabSz="685800" rtl="0" eaLnBrk="1" latinLnBrk="0" hangingPunct="1">
        <a:lnSpc>
          <a:spcPct val="110000"/>
        </a:lnSpc>
        <a:spcBef>
          <a:spcPts val="375"/>
        </a:spcBef>
        <a:buClr>
          <a:schemeClr val="tx1">
            <a:lumMod val="85000"/>
            <a:lumOff val="15000"/>
          </a:schemeClr>
        </a:buClr>
        <a:buFont typeface="Garamond" pitchFamily="18" charset="0"/>
        <a:buChar char="◦"/>
        <a:defRPr sz="975" kern="1200">
          <a:solidFill>
            <a:schemeClr val="tx1"/>
          </a:solidFill>
          <a:latin typeface="+mn-lt"/>
          <a:ea typeface="+mn-ea"/>
          <a:cs typeface="+mn-cs"/>
        </a:defRPr>
      </a:lvl5pPr>
      <a:lvl6pPr marL="1200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6pPr>
      <a:lvl7pPr marL="1425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7pPr>
      <a:lvl8pPr marL="1650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8pPr>
      <a:lvl9pPr marL="1875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hyperlink" Target="https://hamradioplanet.com/how-hard-is-the-ham-radio-test/"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8CE56-C873-2D9A-F0FE-61CC4688574C}"/>
              </a:ext>
            </a:extLst>
          </p:cNvPr>
          <p:cNvSpPr>
            <a:spLocks noGrp="1"/>
          </p:cNvSpPr>
          <p:nvPr>
            <p:ph type="title"/>
          </p:nvPr>
        </p:nvSpPr>
        <p:spPr/>
        <p:txBody>
          <a:bodyPr/>
          <a:lstStyle/>
          <a:p>
            <a:pPr algn="ctr"/>
            <a:r>
              <a:rPr lang="en-US" dirty="0"/>
              <a:t>Elmering for Ham Radio University</a:t>
            </a:r>
          </a:p>
        </p:txBody>
      </p:sp>
      <p:sp>
        <p:nvSpPr>
          <p:cNvPr id="4" name="Footer Placeholder 3">
            <a:extLst>
              <a:ext uri="{FF2B5EF4-FFF2-40B4-BE49-F238E27FC236}">
                <a16:creationId xmlns:a16="http://schemas.microsoft.com/office/drawing/2014/main" id="{6D622729-B3EF-9712-4CAE-1C57E2E38E16}"/>
              </a:ext>
            </a:extLst>
          </p:cNvPr>
          <p:cNvSpPr>
            <a:spLocks noGrp="1"/>
          </p:cNvSpPr>
          <p:nvPr>
            <p:ph type="ftr" sz="quarter" idx="11"/>
          </p:nvPr>
        </p:nvSpPr>
        <p:spPr/>
        <p:txBody>
          <a:bodyPr/>
          <a:lstStyle/>
          <a:p>
            <a:r>
              <a:rPr lang="en-US" dirty="0"/>
              <a:t>© 2026 Stiv Ostenberg &amp; Southern Peninsula Emergency Communications System. Feel free to copy and use but retain this notice</a:t>
            </a:r>
          </a:p>
        </p:txBody>
      </p:sp>
      <p:sp>
        <p:nvSpPr>
          <p:cNvPr id="7" name="Content Placeholder 6">
            <a:extLst>
              <a:ext uri="{FF2B5EF4-FFF2-40B4-BE49-F238E27FC236}">
                <a16:creationId xmlns:a16="http://schemas.microsoft.com/office/drawing/2014/main" id="{CCFBC1F4-A975-E4F1-9973-55DF28B89435}"/>
              </a:ext>
            </a:extLst>
          </p:cNvPr>
          <p:cNvSpPr>
            <a:spLocks noGrp="1"/>
          </p:cNvSpPr>
          <p:nvPr>
            <p:ph idx="1"/>
          </p:nvPr>
        </p:nvSpPr>
        <p:spPr>
          <a:xfrm>
            <a:off x="503876" y="1367882"/>
            <a:ext cx="8122888" cy="3849624"/>
          </a:xfrm>
        </p:spPr>
        <p:txBody>
          <a:bodyPr/>
          <a:lstStyle/>
          <a:p>
            <a:pPr marL="0" indent="0">
              <a:buNone/>
            </a:pPr>
            <a:r>
              <a:rPr lang="en-US" dirty="0"/>
              <a:t> </a:t>
            </a:r>
          </a:p>
          <a:p>
            <a:endParaRPr lang="en-US" dirty="0"/>
          </a:p>
        </p:txBody>
      </p:sp>
      <p:pic>
        <p:nvPicPr>
          <p:cNvPr id="9" name="Picture 8">
            <a:extLst>
              <a:ext uri="{FF2B5EF4-FFF2-40B4-BE49-F238E27FC236}">
                <a16:creationId xmlns:a16="http://schemas.microsoft.com/office/drawing/2014/main" id="{7A16DA81-D74F-E5DC-ABDE-F8E16679B1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863" y="1226897"/>
            <a:ext cx="7426037" cy="4950690"/>
          </a:xfrm>
          <a:prstGeom prst="rect">
            <a:avLst/>
          </a:prstGeom>
        </p:spPr>
      </p:pic>
    </p:spTree>
    <p:extLst>
      <p:ext uri="{BB962C8B-B14F-4D97-AF65-F5344CB8AC3E}">
        <p14:creationId xmlns:p14="http://schemas.microsoft.com/office/powerpoint/2010/main" val="2373783325"/>
      </p:ext>
    </p:extLst>
  </p:cSld>
  <p:clrMapOvr>
    <a:masterClrMapping/>
  </p:clrMapOvr>
  <mc:AlternateContent xmlns:mc="http://schemas.openxmlformats.org/markup-compatibility/2006" xmlns:p14="http://schemas.microsoft.com/office/powerpoint/2010/main">
    <mc:Choice Requires="p14">
      <p:transition spd="slow" p14:dur="5000" advTm="3687"/>
    </mc:Choice>
    <mc:Fallback xmlns="">
      <p:transition spd="slow" advTm="3687"/>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Picture 16" descr="Pin von Ham Chicks auf Ham Radio Chicks | Nostalgie">
            <a:extLst>
              <a:ext uri="{FF2B5EF4-FFF2-40B4-BE49-F238E27FC236}">
                <a16:creationId xmlns:a16="http://schemas.microsoft.com/office/drawing/2014/main" id="{91DE589B-F140-14BC-957E-D6503EBBF1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7271" y="1676768"/>
            <a:ext cx="2668398" cy="182785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YL and Ham Radio | Name that movie, Ham radio, Radio">
            <a:extLst>
              <a:ext uri="{FF2B5EF4-FFF2-40B4-BE49-F238E27FC236}">
                <a16:creationId xmlns:a16="http://schemas.microsoft.com/office/drawing/2014/main" id="{925B6D28-45EF-F02C-23C6-6BF9FC9033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745" y="2952028"/>
            <a:ext cx="3073080" cy="184384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The Ending Of Frequency Explained">
            <a:extLst>
              <a:ext uri="{FF2B5EF4-FFF2-40B4-BE49-F238E27FC236}">
                <a16:creationId xmlns:a16="http://schemas.microsoft.com/office/drawing/2014/main" id="{72AD2778-A5C7-240F-20DC-F3CBE3FE7A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755" y="4774559"/>
            <a:ext cx="2957586" cy="166364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3CD26A4-8BA2-82B9-30FB-034328248C71}"/>
              </a:ext>
            </a:extLst>
          </p:cNvPr>
          <p:cNvSpPr>
            <a:spLocks noGrp="1"/>
          </p:cNvSpPr>
          <p:nvPr>
            <p:ph type="title"/>
          </p:nvPr>
        </p:nvSpPr>
        <p:spPr>
          <a:xfrm>
            <a:off x="800100" y="419799"/>
            <a:ext cx="7543800" cy="565421"/>
          </a:xfrm>
        </p:spPr>
        <p:txBody>
          <a:bodyPr>
            <a:normAutofit fontScale="90000"/>
          </a:bodyPr>
          <a:lstStyle/>
          <a:p>
            <a:pPr algn="ctr"/>
            <a:r>
              <a:rPr lang="en-US" dirty="0">
                <a:solidFill>
                  <a:srgbClr val="FF0000"/>
                </a:solidFill>
              </a:rPr>
              <a:t>Ham Radio &amp; You!</a:t>
            </a:r>
          </a:p>
        </p:txBody>
      </p:sp>
      <p:sp>
        <p:nvSpPr>
          <p:cNvPr id="3" name="Content Placeholder 2">
            <a:extLst>
              <a:ext uri="{FF2B5EF4-FFF2-40B4-BE49-F238E27FC236}">
                <a16:creationId xmlns:a16="http://schemas.microsoft.com/office/drawing/2014/main" id="{BB18DEC6-6831-C311-2527-DD7A9B465A54}"/>
              </a:ext>
            </a:extLst>
          </p:cNvPr>
          <p:cNvSpPr>
            <a:spLocks noGrp="1"/>
          </p:cNvSpPr>
          <p:nvPr>
            <p:ph idx="1"/>
          </p:nvPr>
        </p:nvSpPr>
        <p:spPr>
          <a:xfrm>
            <a:off x="753218" y="1014648"/>
            <a:ext cx="7543800" cy="1025974"/>
          </a:xfrm>
        </p:spPr>
        <p:txBody>
          <a:bodyPr/>
          <a:lstStyle/>
          <a:p>
            <a:r>
              <a:rPr lang="en-US" dirty="0"/>
              <a:t>Ham Radio encompasses a wide range of activities.   This deck walks you through a list of different aspects of Ham Radio, from getting your license, to getting on the air and making your first contact, to learning about all the horizons that open to you as you continue your Ham Radio Journey.  Take a look through these slides, and see if anything appeals to you!</a:t>
            </a:r>
          </a:p>
        </p:txBody>
      </p:sp>
      <p:pic>
        <p:nvPicPr>
          <p:cNvPr id="1030" name="Picture 6" descr="N6MJS - Callsign Lookup by QRZ Ham Radio">
            <a:extLst>
              <a:ext uri="{FF2B5EF4-FFF2-40B4-BE49-F238E27FC236}">
                <a16:creationId xmlns:a16="http://schemas.microsoft.com/office/drawing/2014/main" id="{00881933-739C-1CCB-C19D-86919699F7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9755" y="1987080"/>
            <a:ext cx="1978578" cy="135334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equency” TV Series Now Planned for CW Network">
            <a:extLst>
              <a:ext uri="{FF2B5EF4-FFF2-40B4-BE49-F238E27FC236}">
                <a16:creationId xmlns:a16="http://schemas.microsoft.com/office/drawing/2014/main" id="{97A4C9C6-17C6-778B-E3CA-A5EF68591D6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70997" y="4111564"/>
            <a:ext cx="3641871" cy="235507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2019 News Item Archive">
            <a:extLst>
              <a:ext uri="{FF2B5EF4-FFF2-40B4-BE49-F238E27FC236}">
                <a16:creationId xmlns:a16="http://schemas.microsoft.com/office/drawing/2014/main" id="{A24326E8-DE66-66D8-3C37-98F09054C39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73080" y="3096025"/>
            <a:ext cx="2904076" cy="19773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237A485-F95A-87A1-E765-2B2081557F59}"/>
              </a:ext>
            </a:extLst>
          </p:cNvPr>
          <p:cNvPicPr>
            <a:picLocks noChangeAspect="1"/>
          </p:cNvPicPr>
          <p:nvPr/>
        </p:nvPicPr>
        <p:blipFill>
          <a:blip r:embed="rId9"/>
          <a:stretch>
            <a:fillRect/>
          </a:stretch>
        </p:blipFill>
        <p:spPr>
          <a:xfrm>
            <a:off x="3387651" y="5073374"/>
            <a:ext cx="1642592" cy="1419257"/>
          </a:xfrm>
          <a:prstGeom prst="rect">
            <a:avLst/>
          </a:prstGeom>
        </p:spPr>
      </p:pic>
      <p:pic>
        <p:nvPicPr>
          <p:cNvPr id="1028" name="Picture 4" descr="Stream Kohandiara, The Last Revenge of Gods by Ingmar S. Horn | Listen online for free on SoundCloud">
            <a:extLst>
              <a:ext uri="{FF2B5EF4-FFF2-40B4-BE49-F238E27FC236}">
                <a16:creationId xmlns:a16="http://schemas.microsoft.com/office/drawing/2014/main" id="{EC983532-EF19-BF04-CE06-A46DE0F3224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98500" y="2474264"/>
            <a:ext cx="1732325" cy="1732325"/>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5">
            <a:extLst>
              <a:ext uri="{FF2B5EF4-FFF2-40B4-BE49-F238E27FC236}">
                <a16:creationId xmlns:a16="http://schemas.microsoft.com/office/drawing/2014/main" id="{F1FD1932-C51D-C7AF-802D-769F06B38DDC}"/>
              </a:ext>
            </a:extLst>
          </p:cNvPr>
          <p:cNvSpPr>
            <a:spLocks noGrp="1"/>
          </p:cNvSpPr>
          <p:nvPr>
            <p:ph type="ftr" sz="quarter" idx="11"/>
          </p:nvPr>
        </p:nvSpPr>
        <p:spPr/>
        <p:txBody>
          <a:bodyPr/>
          <a:lstStyle/>
          <a:p>
            <a:r>
              <a:rPr lang="en-US" dirty="0"/>
              <a:t>© 2026 Stiv Ostenberg &amp; Southern Peninsula Emergency Communications System. Feel free to copy and use but retain this notice</a:t>
            </a:r>
          </a:p>
        </p:txBody>
      </p:sp>
    </p:spTree>
    <p:extLst>
      <p:ext uri="{BB962C8B-B14F-4D97-AF65-F5344CB8AC3E}">
        <p14:creationId xmlns:p14="http://schemas.microsoft.com/office/powerpoint/2010/main" val="1699686178"/>
      </p:ext>
    </p:extLst>
  </p:cSld>
  <p:clrMapOvr>
    <a:masterClrMapping/>
  </p:clrMapOvr>
  <mc:AlternateContent xmlns:mc="http://schemas.openxmlformats.org/markup-compatibility/2006" xmlns:p14="http://schemas.microsoft.com/office/powerpoint/2010/main">
    <mc:Choice Requires="p14">
      <p:transition spd="slow" p14:dur="5000" advTm="3687"/>
    </mc:Choice>
    <mc:Fallback xmlns="">
      <p:transition spd="slow" advTm="3687"/>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6045E-5648-AF80-30EC-E8DA164487E7}"/>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6D60D3EC-1C51-4EE1-6275-83781E5B1883}"/>
              </a:ext>
            </a:extLst>
          </p:cNvPr>
          <p:cNvSpPr>
            <a:spLocks noGrp="1"/>
          </p:cNvSpPr>
          <p:nvPr>
            <p:ph idx="1"/>
          </p:nvPr>
        </p:nvSpPr>
        <p:spPr/>
        <p:txBody>
          <a:bodyPr/>
          <a:lstStyle/>
          <a:p>
            <a:r>
              <a:rPr lang="en-US" sz="1800" dirty="0"/>
              <a:t>Why do we need Ham Radio University?</a:t>
            </a:r>
          </a:p>
          <a:p>
            <a:r>
              <a:rPr lang="en-US" sz="1800" dirty="0"/>
              <a:t>What is an Elmer? </a:t>
            </a:r>
          </a:p>
          <a:p>
            <a:r>
              <a:rPr lang="en-US" sz="1800" dirty="0"/>
              <a:t>Preparing for your first Mentoring</a:t>
            </a:r>
          </a:p>
          <a:p>
            <a:r>
              <a:rPr lang="en-US" sz="1800" dirty="0"/>
              <a:t>Meeting the new Ham</a:t>
            </a:r>
          </a:p>
          <a:p>
            <a:r>
              <a:rPr lang="en-US" sz="1800" dirty="0"/>
              <a:t>Engaging Newly Licensed Hams</a:t>
            </a:r>
          </a:p>
          <a:p>
            <a:r>
              <a:rPr lang="en-US" sz="1800" dirty="0"/>
              <a:t>Building Community</a:t>
            </a:r>
          </a:p>
          <a:p>
            <a:r>
              <a:rPr lang="en-US" sz="1800" dirty="0"/>
              <a:t>Shaping the future</a:t>
            </a:r>
          </a:p>
          <a:p>
            <a:endParaRPr lang="en-US" dirty="0"/>
          </a:p>
          <a:p>
            <a:pPr marL="0" indent="0">
              <a:buNone/>
            </a:pPr>
            <a:endParaRPr lang="en-US" dirty="0"/>
          </a:p>
          <a:p>
            <a:endParaRPr lang="en-US" dirty="0"/>
          </a:p>
        </p:txBody>
      </p:sp>
      <p:sp>
        <p:nvSpPr>
          <p:cNvPr id="4" name="Footer Placeholder 3">
            <a:extLst>
              <a:ext uri="{FF2B5EF4-FFF2-40B4-BE49-F238E27FC236}">
                <a16:creationId xmlns:a16="http://schemas.microsoft.com/office/drawing/2014/main" id="{ACF49A94-8D93-13FC-AD67-BC7C427A811C}"/>
              </a:ext>
            </a:extLst>
          </p:cNvPr>
          <p:cNvSpPr>
            <a:spLocks noGrp="1"/>
          </p:cNvSpPr>
          <p:nvPr>
            <p:ph type="ftr" sz="quarter" idx="11"/>
          </p:nvPr>
        </p:nvSpPr>
        <p:spPr/>
        <p:txBody>
          <a:bodyPr/>
          <a:lstStyle/>
          <a:p>
            <a:r>
              <a:rPr lang="en-US" dirty="0"/>
              <a:t>© 2026 Stiv Ostenberg &amp; Southern Peninsula Emergency Communications System. Feel free to copy and use but retain this notice</a:t>
            </a:r>
          </a:p>
        </p:txBody>
      </p:sp>
      <p:pic>
        <p:nvPicPr>
          <p:cNvPr id="13" name="Picture 12">
            <a:extLst>
              <a:ext uri="{FF2B5EF4-FFF2-40B4-BE49-F238E27FC236}">
                <a16:creationId xmlns:a16="http://schemas.microsoft.com/office/drawing/2014/main" id="{7F050202-12AC-4C2F-FC2F-07FD840C61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7747" y="2847526"/>
            <a:ext cx="4371499" cy="3278624"/>
          </a:xfrm>
          <a:prstGeom prst="rect">
            <a:avLst/>
          </a:prstGeom>
        </p:spPr>
      </p:pic>
    </p:spTree>
    <p:extLst>
      <p:ext uri="{BB962C8B-B14F-4D97-AF65-F5344CB8AC3E}">
        <p14:creationId xmlns:p14="http://schemas.microsoft.com/office/powerpoint/2010/main" val="3468669871"/>
      </p:ext>
    </p:extLst>
  </p:cSld>
  <p:clrMapOvr>
    <a:masterClrMapping/>
  </p:clrMapOvr>
  <mc:AlternateContent xmlns:mc="http://schemas.openxmlformats.org/markup-compatibility/2006" xmlns:p14="http://schemas.microsoft.com/office/powerpoint/2010/main">
    <mc:Choice Requires="p14">
      <p:transition spd="slow" p14:dur="5000" advTm="3687"/>
    </mc:Choice>
    <mc:Fallback xmlns="">
      <p:transition spd="slow" advTm="3687"/>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019C7-D8E3-066B-1D8E-5FCBE767BE9C}"/>
              </a:ext>
            </a:extLst>
          </p:cNvPr>
          <p:cNvSpPr>
            <a:spLocks noGrp="1"/>
          </p:cNvSpPr>
          <p:nvPr>
            <p:ph type="title"/>
          </p:nvPr>
        </p:nvSpPr>
        <p:spPr/>
        <p:txBody>
          <a:bodyPr/>
          <a:lstStyle/>
          <a:p>
            <a:r>
              <a:rPr lang="en-US" dirty="0"/>
              <a:t>Why do we need Ham Radio University?</a:t>
            </a:r>
          </a:p>
        </p:txBody>
      </p:sp>
      <p:sp>
        <p:nvSpPr>
          <p:cNvPr id="3" name="Content Placeholder 2">
            <a:extLst>
              <a:ext uri="{FF2B5EF4-FFF2-40B4-BE49-F238E27FC236}">
                <a16:creationId xmlns:a16="http://schemas.microsoft.com/office/drawing/2014/main" id="{F1FAD489-C58D-1046-68A9-29CD832DB676}"/>
              </a:ext>
            </a:extLst>
          </p:cNvPr>
          <p:cNvSpPr>
            <a:spLocks noGrp="1"/>
          </p:cNvSpPr>
          <p:nvPr>
            <p:ph idx="1"/>
          </p:nvPr>
        </p:nvSpPr>
        <p:spPr>
          <a:xfrm>
            <a:off x="859476" y="887878"/>
            <a:ext cx="3253345" cy="2409961"/>
          </a:xfrm>
        </p:spPr>
        <p:txBody>
          <a:bodyPr/>
          <a:lstStyle/>
          <a:p>
            <a:pPr marL="342900" indent="-342900">
              <a:buFont typeface="+mj-lt"/>
              <a:buAutoNum type="arabicPeriod"/>
            </a:pPr>
            <a:r>
              <a:rPr lang="en-US" dirty="0"/>
              <a:t>Ham Radio is Dying. We need a new generation of hams.</a:t>
            </a:r>
          </a:p>
          <a:p>
            <a:pPr marL="342900" indent="-342900">
              <a:buFont typeface="+mj-lt"/>
              <a:buAutoNum type="arabicPeriod"/>
            </a:pPr>
            <a:r>
              <a:rPr lang="en-US" dirty="0"/>
              <a:t>The current milieu of options for new hams are inadequate.</a:t>
            </a:r>
          </a:p>
          <a:p>
            <a:pPr marL="342900" indent="-342900">
              <a:buFont typeface="+mj-lt"/>
              <a:buAutoNum type="arabicPeriod"/>
            </a:pPr>
            <a:r>
              <a:rPr lang="en-US" dirty="0"/>
              <a:t>The basics might be obvious to you, but not to them.</a:t>
            </a:r>
          </a:p>
          <a:p>
            <a:pPr marL="342900" indent="-342900">
              <a:buFont typeface="+mj-lt"/>
              <a:buAutoNum type="arabicPeriod"/>
            </a:pPr>
            <a:r>
              <a:rPr lang="en-US" dirty="0"/>
              <a:t>We need to work together.</a:t>
            </a:r>
          </a:p>
          <a:p>
            <a:pPr marL="342900" indent="-342900">
              <a:buFont typeface="+mj-lt"/>
              <a:buAutoNum type="arabicPeriod"/>
            </a:pPr>
            <a:r>
              <a:rPr lang="en-US" dirty="0"/>
              <a:t>We need to train our Elmers too!</a:t>
            </a:r>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endParaRPr lang="en-US" dirty="0"/>
          </a:p>
        </p:txBody>
      </p:sp>
      <p:sp>
        <p:nvSpPr>
          <p:cNvPr id="4" name="Footer Placeholder 3">
            <a:extLst>
              <a:ext uri="{FF2B5EF4-FFF2-40B4-BE49-F238E27FC236}">
                <a16:creationId xmlns:a16="http://schemas.microsoft.com/office/drawing/2014/main" id="{16679055-BCB2-3184-303A-7BE2B00C7167}"/>
              </a:ext>
            </a:extLst>
          </p:cNvPr>
          <p:cNvSpPr>
            <a:spLocks noGrp="1"/>
          </p:cNvSpPr>
          <p:nvPr>
            <p:ph type="ftr" sz="quarter" idx="11"/>
          </p:nvPr>
        </p:nvSpPr>
        <p:spPr/>
        <p:txBody>
          <a:bodyPr/>
          <a:lstStyle/>
          <a:p>
            <a:r>
              <a:rPr lang="en-US" dirty="0"/>
              <a:t>© 2026 Stiv Ostenberg &amp; Southern Peninsula Emergency Communications System. Feel free to copy and use but retain this notice</a:t>
            </a:r>
          </a:p>
        </p:txBody>
      </p:sp>
      <p:pic>
        <p:nvPicPr>
          <p:cNvPr id="1030" name="Picture 6" descr="Fast Fourier Transform – English – Electro Math">
            <a:extLst>
              <a:ext uri="{FF2B5EF4-FFF2-40B4-BE49-F238E27FC236}">
                <a16:creationId xmlns:a16="http://schemas.microsoft.com/office/drawing/2014/main" id="{E15EDA34-1366-25B0-2B22-6BA0AA4BF3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3059" y="1048328"/>
            <a:ext cx="2330180" cy="32388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A23FDEF-81B9-0012-C65E-97F49518C39F}"/>
              </a:ext>
            </a:extLst>
          </p:cNvPr>
          <p:cNvPicPr>
            <a:picLocks noChangeAspect="1"/>
          </p:cNvPicPr>
          <p:nvPr/>
        </p:nvPicPr>
        <p:blipFill>
          <a:blip r:embed="rId4"/>
          <a:stretch>
            <a:fillRect/>
          </a:stretch>
        </p:blipFill>
        <p:spPr>
          <a:xfrm>
            <a:off x="3930732" y="2927439"/>
            <a:ext cx="2073639" cy="3110459"/>
          </a:xfrm>
          <a:prstGeom prst="rect">
            <a:avLst/>
          </a:prstGeom>
        </p:spPr>
      </p:pic>
      <p:pic>
        <p:nvPicPr>
          <p:cNvPr id="5" name="Picture 4">
            <a:extLst>
              <a:ext uri="{FF2B5EF4-FFF2-40B4-BE49-F238E27FC236}">
                <a16:creationId xmlns:a16="http://schemas.microsoft.com/office/drawing/2014/main" id="{4615A9B7-8FCC-6845-7B3B-0E926C003E91}"/>
              </a:ext>
            </a:extLst>
          </p:cNvPr>
          <p:cNvPicPr>
            <a:picLocks noChangeAspect="1"/>
          </p:cNvPicPr>
          <p:nvPr/>
        </p:nvPicPr>
        <p:blipFill>
          <a:blip r:embed="rId5"/>
          <a:stretch>
            <a:fillRect/>
          </a:stretch>
        </p:blipFill>
        <p:spPr>
          <a:xfrm>
            <a:off x="440761" y="3770638"/>
            <a:ext cx="3167254" cy="2465647"/>
          </a:xfrm>
          <a:prstGeom prst="rect">
            <a:avLst/>
          </a:prstGeom>
        </p:spPr>
      </p:pic>
      <p:pic>
        <p:nvPicPr>
          <p:cNvPr id="6" name="Picture 5">
            <a:extLst>
              <a:ext uri="{FF2B5EF4-FFF2-40B4-BE49-F238E27FC236}">
                <a16:creationId xmlns:a16="http://schemas.microsoft.com/office/drawing/2014/main" id="{C003CA17-B1B1-BF96-616D-7A42CD63F724}"/>
              </a:ext>
            </a:extLst>
          </p:cNvPr>
          <p:cNvPicPr>
            <a:picLocks noChangeAspect="1"/>
          </p:cNvPicPr>
          <p:nvPr/>
        </p:nvPicPr>
        <p:blipFill>
          <a:blip r:embed="rId6"/>
          <a:stretch>
            <a:fillRect/>
          </a:stretch>
        </p:blipFill>
        <p:spPr>
          <a:xfrm>
            <a:off x="6153462" y="3957627"/>
            <a:ext cx="1584194" cy="2483928"/>
          </a:xfrm>
          <a:prstGeom prst="rect">
            <a:avLst/>
          </a:prstGeom>
        </p:spPr>
      </p:pic>
    </p:spTree>
    <p:extLst>
      <p:ext uri="{BB962C8B-B14F-4D97-AF65-F5344CB8AC3E}">
        <p14:creationId xmlns:p14="http://schemas.microsoft.com/office/powerpoint/2010/main" val="2631931651"/>
      </p:ext>
    </p:extLst>
  </p:cSld>
  <p:clrMapOvr>
    <a:masterClrMapping/>
  </p:clrMapOvr>
  <mc:AlternateContent xmlns:mc="http://schemas.openxmlformats.org/markup-compatibility/2006" xmlns:p14="http://schemas.microsoft.com/office/powerpoint/2010/main">
    <mc:Choice Requires="p14">
      <p:transition spd="slow" p14:dur="5000" advTm="3687"/>
    </mc:Choice>
    <mc:Fallback xmlns="">
      <p:transition spd="slow" advTm="3687"/>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8BA00-E445-72DC-5562-02E94DC1BB88}"/>
              </a:ext>
            </a:extLst>
          </p:cNvPr>
          <p:cNvSpPr>
            <a:spLocks noGrp="1"/>
          </p:cNvSpPr>
          <p:nvPr>
            <p:ph type="title"/>
          </p:nvPr>
        </p:nvSpPr>
        <p:spPr>
          <a:xfrm>
            <a:off x="397239" y="361545"/>
            <a:ext cx="7946661" cy="616190"/>
          </a:xfrm>
        </p:spPr>
        <p:txBody>
          <a:bodyPr/>
          <a:lstStyle/>
          <a:p>
            <a:r>
              <a:rPr lang="en-US" dirty="0"/>
              <a:t>What is an Elmer?</a:t>
            </a:r>
          </a:p>
        </p:txBody>
      </p:sp>
      <p:sp>
        <p:nvSpPr>
          <p:cNvPr id="3" name="Content Placeholder 2">
            <a:extLst>
              <a:ext uri="{FF2B5EF4-FFF2-40B4-BE49-F238E27FC236}">
                <a16:creationId xmlns:a16="http://schemas.microsoft.com/office/drawing/2014/main" id="{98A4041C-F329-D2B5-7434-9CE4A46FAAE7}"/>
              </a:ext>
            </a:extLst>
          </p:cNvPr>
          <p:cNvSpPr>
            <a:spLocks noGrp="1"/>
          </p:cNvSpPr>
          <p:nvPr>
            <p:ph idx="1"/>
          </p:nvPr>
        </p:nvSpPr>
        <p:spPr>
          <a:xfrm>
            <a:off x="800100" y="1130135"/>
            <a:ext cx="7543800" cy="1757886"/>
          </a:xfrm>
        </p:spPr>
        <p:txBody>
          <a:bodyPr/>
          <a:lstStyle/>
          <a:p>
            <a:r>
              <a:rPr lang="en-US" dirty="0"/>
              <a:t>In the world of </a:t>
            </a:r>
            <a:r>
              <a:rPr lang="en-US" u="sng" dirty="0">
                <a:hlinkClick r:id="rId3"/>
              </a:rPr>
              <a:t>amateur radio</a:t>
            </a:r>
            <a:r>
              <a:rPr lang="en-US" dirty="0"/>
              <a:t>, an Elmer stands as a central figure, synonymous with guidance and wisdom. The term, unique to this community, refers to an experienced ham radio operator who volunteers their time to mentor newcomers.</a:t>
            </a:r>
          </a:p>
          <a:p>
            <a:r>
              <a:rPr lang="en-US" dirty="0"/>
              <a:t>These veterans play a vital role, passing down their knowledge and fostering the growth of the hobby.</a:t>
            </a:r>
          </a:p>
          <a:p>
            <a:endParaRPr lang="en-US" dirty="0"/>
          </a:p>
        </p:txBody>
      </p:sp>
      <p:sp>
        <p:nvSpPr>
          <p:cNvPr id="4" name="Footer Placeholder 3">
            <a:extLst>
              <a:ext uri="{FF2B5EF4-FFF2-40B4-BE49-F238E27FC236}">
                <a16:creationId xmlns:a16="http://schemas.microsoft.com/office/drawing/2014/main" id="{2E1EDEF3-282C-EF91-0F0C-258B3786EC6E}"/>
              </a:ext>
            </a:extLst>
          </p:cNvPr>
          <p:cNvSpPr>
            <a:spLocks noGrp="1"/>
          </p:cNvSpPr>
          <p:nvPr>
            <p:ph type="ftr" sz="quarter" idx="11"/>
          </p:nvPr>
        </p:nvSpPr>
        <p:spPr/>
        <p:txBody>
          <a:bodyPr/>
          <a:lstStyle/>
          <a:p>
            <a:r>
              <a:rPr lang="en-US" dirty="0"/>
              <a:t>© 2026 Stiv Ostenberg &amp; Southern Peninsula Emergency Communications System. Feel free to copy and use but retain this notice</a:t>
            </a:r>
          </a:p>
        </p:txBody>
      </p:sp>
      <p:sp>
        <p:nvSpPr>
          <p:cNvPr id="7" name="Title 1">
            <a:extLst>
              <a:ext uri="{FF2B5EF4-FFF2-40B4-BE49-F238E27FC236}">
                <a16:creationId xmlns:a16="http://schemas.microsoft.com/office/drawing/2014/main" id="{0178E6A4-ED63-2A7E-1F6C-946BDF45B35C}"/>
              </a:ext>
            </a:extLst>
          </p:cNvPr>
          <p:cNvSpPr txBox="1">
            <a:spLocks/>
          </p:cNvSpPr>
          <p:nvPr/>
        </p:nvSpPr>
        <p:spPr>
          <a:xfrm>
            <a:off x="622716" y="2732326"/>
            <a:ext cx="7543800" cy="61619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lang="en-US" sz="3600" i="1" kern="1200" cap="none" spc="-53" baseline="0">
                <a:solidFill>
                  <a:srgbClr val="FF0000"/>
                </a:solidFill>
                <a:effectLst/>
                <a:latin typeface="+mj-lt"/>
                <a:ea typeface="+mn-ea"/>
                <a:cs typeface="+mn-cs"/>
              </a:defRPr>
            </a:lvl1pPr>
          </a:lstStyle>
          <a:p>
            <a:r>
              <a:rPr lang="en-US" dirty="0"/>
              <a:t>What is an Elmer at Ham Radio University?</a:t>
            </a:r>
          </a:p>
        </p:txBody>
      </p:sp>
      <p:sp>
        <p:nvSpPr>
          <p:cNvPr id="9" name="Content Placeholder 2">
            <a:extLst>
              <a:ext uri="{FF2B5EF4-FFF2-40B4-BE49-F238E27FC236}">
                <a16:creationId xmlns:a16="http://schemas.microsoft.com/office/drawing/2014/main" id="{2AFAB50E-95E3-0C78-D006-5FAD1F37BE09}"/>
              </a:ext>
            </a:extLst>
          </p:cNvPr>
          <p:cNvSpPr txBox="1">
            <a:spLocks/>
          </p:cNvSpPr>
          <p:nvPr/>
        </p:nvSpPr>
        <p:spPr>
          <a:xfrm>
            <a:off x="641015" y="3638466"/>
            <a:ext cx="7543800" cy="1757886"/>
          </a:xfrm>
          <a:prstGeom prst="rect">
            <a:avLst/>
          </a:prstGeom>
        </p:spPr>
        <p:txBody>
          <a:bodyPr vert="horz" lIns="91440" tIns="45720" rIns="91440" bIns="45720" rtlCol="0">
            <a:normAutofit/>
          </a:bodyPr>
          <a:lstStyle>
            <a:lvl1pPr marL="137160" indent="-137160" algn="l" defTabSz="685800" rtl="0" eaLnBrk="1" latinLnBrk="0" hangingPunct="1">
              <a:lnSpc>
                <a:spcPct val="110000"/>
              </a:lnSpc>
              <a:spcBef>
                <a:spcPts val="675"/>
              </a:spcBef>
              <a:spcAft>
                <a:spcPts val="0"/>
              </a:spcAft>
              <a:buClr>
                <a:schemeClr val="tx1">
                  <a:lumMod val="85000"/>
                  <a:lumOff val="15000"/>
                </a:schemeClr>
              </a:buClr>
              <a:buFont typeface="Garamond" pitchFamily="18" charset="0"/>
              <a:buChar char="◦"/>
              <a:defRPr sz="1275" kern="1200">
                <a:solidFill>
                  <a:schemeClr val="tx1"/>
                </a:solidFill>
                <a:latin typeface="+mn-lt"/>
                <a:ea typeface="+mn-ea"/>
                <a:cs typeface="+mn-cs"/>
              </a:defRPr>
            </a:lvl1pPr>
            <a:lvl2pPr marL="342900" indent="-137160" algn="l" defTabSz="685800" rtl="0" eaLnBrk="1" latinLnBrk="0" hangingPunct="1">
              <a:lnSpc>
                <a:spcPct val="110000"/>
              </a:lnSpc>
              <a:spcBef>
                <a:spcPts val="375"/>
              </a:spcBef>
              <a:buClr>
                <a:schemeClr val="tx1">
                  <a:lumMod val="85000"/>
                  <a:lumOff val="15000"/>
                </a:schemeClr>
              </a:buClr>
              <a:buFont typeface="Garamond" pitchFamily="18" charset="0"/>
              <a:buChar char="◦"/>
              <a:defRPr sz="1125" kern="1200">
                <a:solidFill>
                  <a:schemeClr val="tx1"/>
                </a:solidFill>
                <a:latin typeface="+mn-lt"/>
                <a:ea typeface="+mn-ea"/>
                <a:cs typeface="+mn-cs"/>
              </a:defRPr>
            </a:lvl2pPr>
            <a:lvl3pPr marL="548640" indent="-137160" algn="l" defTabSz="685800" rtl="0" eaLnBrk="1" latinLnBrk="0" hangingPunct="1">
              <a:lnSpc>
                <a:spcPct val="110000"/>
              </a:lnSpc>
              <a:spcBef>
                <a:spcPts val="375"/>
              </a:spcBef>
              <a:buClr>
                <a:schemeClr val="tx1">
                  <a:lumMod val="85000"/>
                  <a:lumOff val="15000"/>
                </a:schemeClr>
              </a:buClr>
              <a:buFont typeface="Garamond" pitchFamily="18" charset="0"/>
              <a:buChar char="◦"/>
              <a:defRPr sz="975" kern="1200">
                <a:solidFill>
                  <a:schemeClr val="tx1"/>
                </a:solidFill>
                <a:latin typeface="+mn-lt"/>
                <a:ea typeface="+mn-ea"/>
                <a:cs typeface="+mn-cs"/>
              </a:defRPr>
            </a:lvl3pPr>
            <a:lvl4pPr marL="754380" indent="-137160" algn="l" defTabSz="685800" rtl="0" eaLnBrk="1" latinLnBrk="0" hangingPunct="1">
              <a:lnSpc>
                <a:spcPct val="110000"/>
              </a:lnSpc>
              <a:spcBef>
                <a:spcPts val="375"/>
              </a:spcBef>
              <a:buClr>
                <a:schemeClr val="tx1">
                  <a:lumMod val="85000"/>
                  <a:lumOff val="15000"/>
                </a:schemeClr>
              </a:buClr>
              <a:buFont typeface="Garamond" pitchFamily="18" charset="0"/>
              <a:buChar char="◦"/>
              <a:defRPr sz="975" kern="1200">
                <a:solidFill>
                  <a:schemeClr val="tx1"/>
                </a:solidFill>
                <a:latin typeface="+mn-lt"/>
                <a:ea typeface="+mn-ea"/>
                <a:cs typeface="+mn-cs"/>
              </a:defRPr>
            </a:lvl4pPr>
            <a:lvl5pPr marL="960120" indent="-137160" algn="l" defTabSz="685800" rtl="0" eaLnBrk="1" latinLnBrk="0" hangingPunct="1">
              <a:lnSpc>
                <a:spcPct val="110000"/>
              </a:lnSpc>
              <a:spcBef>
                <a:spcPts val="375"/>
              </a:spcBef>
              <a:buClr>
                <a:schemeClr val="tx1">
                  <a:lumMod val="85000"/>
                  <a:lumOff val="15000"/>
                </a:schemeClr>
              </a:buClr>
              <a:buFont typeface="Garamond" pitchFamily="18" charset="0"/>
              <a:buChar char="◦"/>
              <a:defRPr sz="975" kern="1200">
                <a:solidFill>
                  <a:schemeClr val="tx1"/>
                </a:solidFill>
                <a:latin typeface="+mn-lt"/>
                <a:ea typeface="+mn-ea"/>
                <a:cs typeface="+mn-cs"/>
              </a:defRPr>
            </a:lvl5pPr>
            <a:lvl6pPr marL="1200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6pPr>
            <a:lvl7pPr marL="1425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7pPr>
            <a:lvl8pPr marL="1650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8pPr>
            <a:lvl9pPr marL="1875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9pPr>
          </a:lstStyle>
          <a:p>
            <a:r>
              <a:rPr lang="en-US" dirty="0"/>
              <a:t>An Elmer is a generic term for a mentor.  At Ham Radio University, we want Elmers to be prepared not just to be a generic font of wisdom, but to actually have a series of subjects they are prepared to handle, and that they offer to new students.  I hope OUR Elmers will actually plan what they intend to teach, and even post what they are prepared to help with at the event.  This helps us connect new hams to those who can actually help them, and to also offer ideas on subjects other experienced hams might benefit from! Eg: “What are ADIF files and how do you manage them?”. Winging it may not always be the best.</a:t>
            </a:r>
          </a:p>
          <a:p>
            <a:endParaRPr lang="en-US" dirty="0"/>
          </a:p>
        </p:txBody>
      </p:sp>
      <p:pic>
        <p:nvPicPr>
          <p:cNvPr id="5" name="Picture 4">
            <a:extLst>
              <a:ext uri="{FF2B5EF4-FFF2-40B4-BE49-F238E27FC236}">
                <a16:creationId xmlns:a16="http://schemas.microsoft.com/office/drawing/2014/main" id="{3402900B-13C1-09F7-D85E-9B9C4002649C}"/>
              </a:ext>
            </a:extLst>
          </p:cNvPr>
          <p:cNvPicPr>
            <a:picLocks noChangeAspect="1"/>
          </p:cNvPicPr>
          <p:nvPr/>
        </p:nvPicPr>
        <p:blipFill>
          <a:blip r:embed="rId4"/>
          <a:stretch>
            <a:fillRect/>
          </a:stretch>
        </p:blipFill>
        <p:spPr>
          <a:xfrm>
            <a:off x="7798008" y="1596453"/>
            <a:ext cx="914400" cy="1371600"/>
          </a:xfrm>
          <a:prstGeom prst="rect">
            <a:avLst/>
          </a:prstGeom>
        </p:spPr>
      </p:pic>
      <p:pic>
        <p:nvPicPr>
          <p:cNvPr id="6" name="Picture 5">
            <a:extLst>
              <a:ext uri="{FF2B5EF4-FFF2-40B4-BE49-F238E27FC236}">
                <a16:creationId xmlns:a16="http://schemas.microsoft.com/office/drawing/2014/main" id="{BD22D06C-2413-30A2-D143-082665588FB6}"/>
              </a:ext>
            </a:extLst>
          </p:cNvPr>
          <p:cNvPicPr>
            <a:picLocks noChangeAspect="1"/>
          </p:cNvPicPr>
          <p:nvPr/>
        </p:nvPicPr>
        <p:blipFill>
          <a:blip r:embed="rId5"/>
          <a:stretch>
            <a:fillRect/>
          </a:stretch>
        </p:blipFill>
        <p:spPr>
          <a:xfrm>
            <a:off x="7627680" y="4722644"/>
            <a:ext cx="1114269" cy="1671403"/>
          </a:xfrm>
          <a:prstGeom prst="rect">
            <a:avLst/>
          </a:prstGeom>
        </p:spPr>
      </p:pic>
    </p:spTree>
    <p:extLst>
      <p:ext uri="{BB962C8B-B14F-4D97-AF65-F5344CB8AC3E}">
        <p14:creationId xmlns:p14="http://schemas.microsoft.com/office/powerpoint/2010/main" val="1621838522"/>
      </p:ext>
    </p:extLst>
  </p:cSld>
  <p:clrMapOvr>
    <a:masterClrMapping/>
  </p:clrMapOvr>
  <mc:AlternateContent xmlns:mc="http://schemas.openxmlformats.org/markup-compatibility/2006" xmlns:p14="http://schemas.microsoft.com/office/powerpoint/2010/main">
    <mc:Choice Requires="p14">
      <p:transition spd="slow" p14:dur="5000" advTm="3687"/>
    </mc:Choice>
    <mc:Fallback xmlns="">
      <p:transition spd="slow" advTm="3687"/>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2208A-6966-C0F4-80E4-8A02DACB87E8}"/>
              </a:ext>
            </a:extLst>
          </p:cNvPr>
          <p:cNvSpPr>
            <a:spLocks noGrp="1"/>
          </p:cNvSpPr>
          <p:nvPr>
            <p:ph type="title"/>
          </p:nvPr>
        </p:nvSpPr>
        <p:spPr/>
        <p:txBody>
          <a:bodyPr/>
          <a:lstStyle/>
          <a:p>
            <a:r>
              <a:rPr lang="en-US" dirty="0"/>
              <a:t>Preparing for your first Elmering….</a:t>
            </a:r>
          </a:p>
        </p:txBody>
      </p:sp>
      <p:sp>
        <p:nvSpPr>
          <p:cNvPr id="3" name="Content Placeholder 2">
            <a:extLst>
              <a:ext uri="{FF2B5EF4-FFF2-40B4-BE49-F238E27FC236}">
                <a16:creationId xmlns:a16="http://schemas.microsoft.com/office/drawing/2014/main" id="{D6120FB7-B951-B91B-66FA-207D7EF6263D}"/>
              </a:ext>
            </a:extLst>
          </p:cNvPr>
          <p:cNvSpPr>
            <a:spLocks noGrp="1"/>
          </p:cNvSpPr>
          <p:nvPr>
            <p:ph idx="1"/>
          </p:nvPr>
        </p:nvSpPr>
        <p:spPr>
          <a:xfrm>
            <a:off x="859476" y="887878"/>
            <a:ext cx="3253345" cy="5430476"/>
          </a:xfrm>
        </p:spPr>
        <p:txBody>
          <a:bodyPr/>
          <a:lstStyle/>
          <a:p>
            <a:pPr marL="0" indent="0">
              <a:buNone/>
            </a:pPr>
            <a:r>
              <a:rPr lang="en-US" dirty="0"/>
              <a:t>Being an Elmer can be scary, but a little preparation can relieve your anxiety and also ensure a wonderful experience for the protégé.</a:t>
            </a:r>
          </a:p>
          <a:p>
            <a:pPr marL="342900" indent="-342900">
              <a:buFont typeface="+mj-lt"/>
              <a:buAutoNum type="arabicPeriod"/>
            </a:pPr>
            <a:r>
              <a:rPr lang="en-US" dirty="0"/>
              <a:t>Build an outline in advance.</a:t>
            </a:r>
          </a:p>
          <a:p>
            <a:pPr marL="342900" indent="-342900">
              <a:buFont typeface="+mj-lt"/>
              <a:buAutoNum type="arabicPeriod"/>
            </a:pPr>
            <a:r>
              <a:rPr lang="en-US" dirty="0"/>
              <a:t>Determine success criteria</a:t>
            </a:r>
          </a:p>
          <a:p>
            <a:pPr marL="342900" indent="-342900">
              <a:buFont typeface="+mj-lt"/>
              <a:buAutoNum type="arabicPeriod"/>
            </a:pPr>
            <a:r>
              <a:rPr lang="en-US" dirty="0"/>
              <a:t>Plan your resources</a:t>
            </a:r>
          </a:p>
          <a:p>
            <a:pPr marL="342900" indent="-342900">
              <a:buFont typeface="+mj-lt"/>
              <a:buAutoNum type="arabicPeriod"/>
            </a:pPr>
            <a:r>
              <a:rPr lang="en-US" dirty="0"/>
              <a:t>Collaborate with HRU.  </a:t>
            </a:r>
          </a:p>
          <a:p>
            <a:pPr marL="342900" indent="-342900">
              <a:buFont typeface="+mj-lt"/>
              <a:buAutoNum type="arabicPeriod"/>
            </a:pPr>
            <a:r>
              <a:rPr lang="en-US" dirty="0"/>
              <a:t>Review your experience.</a:t>
            </a:r>
          </a:p>
          <a:p>
            <a:pPr marL="342900" indent="-342900">
              <a:buFont typeface="+mj-lt"/>
              <a:buAutoNum type="arabicPeriod"/>
            </a:pPr>
            <a:endParaRPr lang="en-US" dirty="0"/>
          </a:p>
          <a:p>
            <a:endParaRPr lang="en-US" dirty="0"/>
          </a:p>
        </p:txBody>
      </p:sp>
      <p:sp>
        <p:nvSpPr>
          <p:cNvPr id="4" name="Footer Placeholder 3">
            <a:extLst>
              <a:ext uri="{FF2B5EF4-FFF2-40B4-BE49-F238E27FC236}">
                <a16:creationId xmlns:a16="http://schemas.microsoft.com/office/drawing/2014/main" id="{C8EF7047-3F10-BD19-B917-CC50AB5D5AFB}"/>
              </a:ext>
            </a:extLst>
          </p:cNvPr>
          <p:cNvSpPr>
            <a:spLocks noGrp="1"/>
          </p:cNvSpPr>
          <p:nvPr>
            <p:ph type="ftr" sz="quarter" idx="11"/>
          </p:nvPr>
        </p:nvSpPr>
        <p:spPr/>
        <p:txBody>
          <a:bodyPr/>
          <a:lstStyle/>
          <a:p>
            <a:r>
              <a:rPr lang="en-US" dirty="0"/>
              <a:t>© 2026 Stiv Ostenberg &amp; Southern Peninsula Emergency Communications System. Feel free to copy and use but retain this notice</a:t>
            </a:r>
          </a:p>
        </p:txBody>
      </p:sp>
      <p:sp>
        <p:nvSpPr>
          <p:cNvPr id="5" name="Content Placeholder 2">
            <a:extLst>
              <a:ext uri="{FF2B5EF4-FFF2-40B4-BE49-F238E27FC236}">
                <a16:creationId xmlns:a16="http://schemas.microsoft.com/office/drawing/2014/main" id="{754CB9FF-C566-8498-F029-2E7FDBBD1E0F}"/>
              </a:ext>
            </a:extLst>
          </p:cNvPr>
          <p:cNvSpPr txBox="1">
            <a:spLocks/>
          </p:cNvSpPr>
          <p:nvPr/>
        </p:nvSpPr>
        <p:spPr>
          <a:xfrm>
            <a:off x="4826873" y="936139"/>
            <a:ext cx="3253345" cy="3849624"/>
          </a:xfrm>
          <a:prstGeom prst="rect">
            <a:avLst/>
          </a:prstGeom>
        </p:spPr>
        <p:txBody>
          <a:bodyPr vert="horz" lIns="91440" tIns="45720" rIns="91440" bIns="45720" rtlCol="0">
            <a:normAutofit fontScale="85000" lnSpcReduction="20000"/>
          </a:bodyPr>
          <a:lstStyle>
            <a:lvl1pPr marL="137160" indent="-137160" algn="l" defTabSz="685800" rtl="0" eaLnBrk="1" latinLnBrk="0" hangingPunct="1">
              <a:lnSpc>
                <a:spcPct val="110000"/>
              </a:lnSpc>
              <a:spcBef>
                <a:spcPts val="675"/>
              </a:spcBef>
              <a:spcAft>
                <a:spcPts val="0"/>
              </a:spcAft>
              <a:buClr>
                <a:schemeClr val="tx1">
                  <a:lumMod val="85000"/>
                  <a:lumOff val="15000"/>
                </a:schemeClr>
              </a:buClr>
              <a:buFont typeface="Garamond" pitchFamily="18" charset="0"/>
              <a:buChar char="◦"/>
              <a:defRPr sz="1275" kern="1200">
                <a:solidFill>
                  <a:schemeClr val="tx1"/>
                </a:solidFill>
                <a:latin typeface="+mn-lt"/>
                <a:ea typeface="+mn-ea"/>
                <a:cs typeface="+mn-cs"/>
              </a:defRPr>
            </a:lvl1pPr>
            <a:lvl2pPr marL="342900" indent="-137160" algn="l" defTabSz="685800" rtl="0" eaLnBrk="1" latinLnBrk="0" hangingPunct="1">
              <a:lnSpc>
                <a:spcPct val="110000"/>
              </a:lnSpc>
              <a:spcBef>
                <a:spcPts val="375"/>
              </a:spcBef>
              <a:buClr>
                <a:schemeClr val="tx1">
                  <a:lumMod val="85000"/>
                  <a:lumOff val="15000"/>
                </a:schemeClr>
              </a:buClr>
              <a:buFont typeface="Garamond" pitchFamily="18" charset="0"/>
              <a:buChar char="◦"/>
              <a:defRPr sz="1125" kern="1200">
                <a:solidFill>
                  <a:schemeClr val="tx1"/>
                </a:solidFill>
                <a:latin typeface="+mn-lt"/>
                <a:ea typeface="+mn-ea"/>
                <a:cs typeface="+mn-cs"/>
              </a:defRPr>
            </a:lvl2pPr>
            <a:lvl3pPr marL="548640" indent="-137160" algn="l" defTabSz="685800" rtl="0" eaLnBrk="1" latinLnBrk="0" hangingPunct="1">
              <a:lnSpc>
                <a:spcPct val="110000"/>
              </a:lnSpc>
              <a:spcBef>
                <a:spcPts val="375"/>
              </a:spcBef>
              <a:buClr>
                <a:schemeClr val="tx1">
                  <a:lumMod val="85000"/>
                  <a:lumOff val="15000"/>
                </a:schemeClr>
              </a:buClr>
              <a:buFont typeface="Garamond" pitchFamily="18" charset="0"/>
              <a:buChar char="◦"/>
              <a:defRPr sz="975" kern="1200">
                <a:solidFill>
                  <a:schemeClr val="tx1"/>
                </a:solidFill>
                <a:latin typeface="+mn-lt"/>
                <a:ea typeface="+mn-ea"/>
                <a:cs typeface="+mn-cs"/>
              </a:defRPr>
            </a:lvl3pPr>
            <a:lvl4pPr marL="754380" indent="-137160" algn="l" defTabSz="685800" rtl="0" eaLnBrk="1" latinLnBrk="0" hangingPunct="1">
              <a:lnSpc>
                <a:spcPct val="110000"/>
              </a:lnSpc>
              <a:spcBef>
                <a:spcPts val="375"/>
              </a:spcBef>
              <a:buClr>
                <a:schemeClr val="tx1">
                  <a:lumMod val="85000"/>
                  <a:lumOff val="15000"/>
                </a:schemeClr>
              </a:buClr>
              <a:buFont typeface="Garamond" pitchFamily="18" charset="0"/>
              <a:buChar char="◦"/>
              <a:defRPr sz="975" kern="1200">
                <a:solidFill>
                  <a:schemeClr val="tx1"/>
                </a:solidFill>
                <a:latin typeface="+mn-lt"/>
                <a:ea typeface="+mn-ea"/>
                <a:cs typeface="+mn-cs"/>
              </a:defRPr>
            </a:lvl4pPr>
            <a:lvl5pPr marL="960120" indent="-137160" algn="l" defTabSz="685800" rtl="0" eaLnBrk="1" latinLnBrk="0" hangingPunct="1">
              <a:lnSpc>
                <a:spcPct val="110000"/>
              </a:lnSpc>
              <a:spcBef>
                <a:spcPts val="375"/>
              </a:spcBef>
              <a:buClr>
                <a:schemeClr val="tx1">
                  <a:lumMod val="85000"/>
                  <a:lumOff val="15000"/>
                </a:schemeClr>
              </a:buClr>
              <a:buFont typeface="Garamond" pitchFamily="18" charset="0"/>
              <a:buChar char="◦"/>
              <a:defRPr sz="975" kern="1200">
                <a:solidFill>
                  <a:schemeClr val="tx1"/>
                </a:solidFill>
                <a:latin typeface="+mn-lt"/>
                <a:ea typeface="+mn-ea"/>
                <a:cs typeface="+mn-cs"/>
              </a:defRPr>
            </a:lvl5pPr>
            <a:lvl6pPr marL="1200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6pPr>
            <a:lvl7pPr marL="1425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7pPr>
            <a:lvl8pPr marL="1650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8pPr>
            <a:lvl9pPr marL="1875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9pPr>
          </a:lstStyle>
          <a:p>
            <a:r>
              <a:rPr lang="en-US" b="1" dirty="0"/>
              <a:t>SAMPLE OUTLINE</a:t>
            </a:r>
          </a:p>
          <a:p>
            <a:r>
              <a:rPr lang="en-US" dirty="0"/>
              <a:t>Ham Radio Basics</a:t>
            </a:r>
          </a:p>
          <a:p>
            <a:r>
              <a:rPr lang="en-US" dirty="0"/>
              <a:t>[Goals: Understand what parts of spectrum you have access to, understand how to access a repeater, and participate in a net, be able to access N6NFI from </a:t>
            </a:r>
            <a:r>
              <a:rPr lang="en-US" dirty="0" err="1"/>
              <a:t>echolink</a:t>
            </a:r>
            <a:r>
              <a:rPr lang="en-US" dirty="0"/>
              <a:t>, understand how to program your radio with Chirp (or RT Systems), evaluate local clubs and resources, know what activities are available to me. Sign up for SCC Ares…]</a:t>
            </a:r>
          </a:p>
          <a:p>
            <a:r>
              <a:rPr lang="en-US" dirty="0"/>
              <a:t>Understanding your license (VHF/UHF/HF)</a:t>
            </a:r>
          </a:p>
          <a:p>
            <a:r>
              <a:rPr lang="en-US" dirty="0"/>
              <a:t>Getting on the Air</a:t>
            </a:r>
          </a:p>
          <a:p>
            <a:pPr lvl="1"/>
            <a:r>
              <a:rPr lang="en-US" dirty="0" err="1"/>
              <a:t>Echolink</a:t>
            </a:r>
            <a:endParaRPr lang="en-US" dirty="0"/>
          </a:p>
          <a:p>
            <a:pPr lvl="1"/>
            <a:r>
              <a:rPr lang="en-US" dirty="0"/>
              <a:t>NETs</a:t>
            </a:r>
          </a:p>
          <a:p>
            <a:pPr lvl="1"/>
            <a:r>
              <a:rPr lang="en-US" dirty="0"/>
              <a:t>Choosing a radio</a:t>
            </a:r>
          </a:p>
          <a:p>
            <a:pPr lvl="1"/>
            <a:r>
              <a:rPr lang="en-US" dirty="0"/>
              <a:t>Programming your first radio</a:t>
            </a:r>
          </a:p>
          <a:p>
            <a:r>
              <a:rPr lang="en-US" dirty="0"/>
              <a:t>Connect to Community </a:t>
            </a:r>
            <a:br>
              <a:rPr lang="en-US" dirty="0"/>
            </a:br>
            <a:r>
              <a:rPr lang="en-US" dirty="0"/>
              <a:t>Understanding local clubs and their individual flavors, ARRL, MeetUp.</a:t>
            </a:r>
          </a:p>
          <a:p>
            <a:r>
              <a:rPr lang="en-US" dirty="0"/>
              <a:t>What can I do with my license?</a:t>
            </a:r>
            <a:br>
              <a:rPr lang="en-US" dirty="0"/>
            </a:br>
            <a:r>
              <a:rPr lang="en-US" dirty="0"/>
              <a:t>EmComm, </a:t>
            </a:r>
            <a:r>
              <a:rPr lang="en-US" dirty="0" err="1"/>
              <a:t>FoxHunt</a:t>
            </a:r>
            <a:r>
              <a:rPr lang="en-US" dirty="0"/>
              <a:t>, Preparedness, NETs</a:t>
            </a:r>
          </a:p>
          <a:p>
            <a:endParaRPr lang="en-US" dirty="0"/>
          </a:p>
          <a:p>
            <a:endParaRPr lang="en-US" dirty="0"/>
          </a:p>
        </p:txBody>
      </p:sp>
      <p:pic>
        <p:nvPicPr>
          <p:cNvPr id="11" name="Picture 10">
            <a:extLst>
              <a:ext uri="{FF2B5EF4-FFF2-40B4-BE49-F238E27FC236}">
                <a16:creationId xmlns:a16="http://schemas.microsoft.com/office/drawing/2014/main" id="{809B1F88-69E9-8BBD-780D-A7215858F46F}"/>
              </a:ext>
            </a:extLst>
          </p:cNvPr>
          <p:cNvPicPr>
            <a:picLocks noChangeAspect="1"/>
          </p:cNvPicPr>
          <p:nvPr/>
        </p:nvPicPr>
        <p:blipFill>
          <a:blip r:embed="rId3"/>
          <a:stretch>
            <a:fillRect/>
          </a:stretch>
        </p:blipFill>
        <p:spPr>
          <a:xfrm>
            <a:off x="1063782" y="3503951"/>
            <a:ext cx="1949241" cy="2923862"/>
          </a:xfrm>
          <a:prstGeom prst="rect">
            <a:avLst/>
          </a:prstGeom>
        </p:spPr>
      </p:pic>
    </p:spTree>
    <p:extLst>
      <p:ext uri="{BB962C8B-B14F-4D97-AF65-F5344CB8AC3E}">
        <p14:creationId xmlns:p14="http://schemas.microsoft.com/office/powerpoint/2010/main" val="3728971607"/>
      </p:ext>
    </p:extLst>
  </p:cSld>
  <p:clrMapOvr>
    <a:masterClrMapping/>
  </p:clrMapOvr>
  <mc:AlternateContent xmlns:mc="http://schemas.openxmlformats.org/markup-compatibility/2006" xmlns:p14="http://schemas.microsoft.com/office/powerpoint/2010/main">
    <mc:Choice Requires="p14">
      <p:transition spd="slow" p14:dur="5000" advTm="3687"/>
    </mc:Choice>
    <mc:Fallback xmlns="">
      <p:transition spd="slow" advTm="3687"/>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BEEEE-B04E-90B5-2B1E-C012866DA959}"/>
              </a:ext>
            </a:extLst>
          </p:cNvPr>
          <p:cNvSpPr>
            <a:spLocks noGrp="1"/>
          </p:cNvSpPr>
          <p:nvPr>
            <p:ph type="title"/>
          </p:nvPr>
        </p:nvSpPr>
        <p:spPr/>
        <p:txBody>
          <a:bodyPr/>
          <a:lstStyle/>
          <a:p>
            <a:r>
              <a:rPr lang="en-US" dirty="0"/>
              <a:t>Meeting the new Ham</a:t>
            </a:r>
          </a:p>
        </p:txBody>
      </p:sp>
      <p:sp>
        <p:nvSpPr>
          <p:cNvPr id="3" name="Content Placeholder 2">
            <a:extLst>
              <a:ext uri="{FF2B5EF4-FFF2-40B4-BE49-F238E27FC236}">
                <a16:creationId xmlns:a16="http://schemas.microsoft.com/office/drawing/2014/main" id="{CA295E89-520C-FA91-CC82-B97919E79E5B}"/>
              </a:ext>
            </a:extLst>
          </p:cNvPr>
          <p:cNvSpPr>
            <a:spLocks noGrp="1"/>
          </p:cNvSpPr>
          <p:nvPr>
            <p:ph idx="1"/>
          </p:nvPr>
        </p:nvSpPr>
        <p:spPr>
          <a:xfrm>
            <a:off x="859476" y="887878"/>
            <a:ext cx="3600098" cy="1180765"/>
          </a:xfrm>
        </p:spPr>
        <p:txBody>
          <a:bodyPr>
            <a:normAutofit lnSpcReduction="10000"/>
          </a:bodyPr>
          <a:lstStyle/>
          <a:p>
            <a:pPr marL="342900" indent="-342900">
              <a:buFont typeface="+mj-lt"/>
              <a:buAutoNum type="arabicPeriod"/>
            </a:pPr>
            <a:r>
              <a:rPr lang="en-US" dirty="0"/>
              <a:t>Introduce yourself, and learn about them.</a:t>
            </a:r>
          </a:p>
          <a:p>
            <a:pPr marL="342900" indent="-342900">
              <a:buFont typeface="+mj-lt"/>
              <a:buAutoNum type="arabicPeriod"/>
            </a:pPr>
            <a:r>
              <a:rPr lang="en-US" dirty="0"/>
              <a:t>What do they hope accomplish today?</a:t>
            </a:r>
          </a:p>
          <a:p>
            <a:pPr marL="342900" indent="-342900">
              <a:buFont typeface="+mj-lt"/>
              <a:buAutoNum type="arabicPeriod"/>
            </a:pPr>
            <a:r>
              <a:rPr lang="en-US" dirty="0"/>
              <a:t>KISS: (Keep It Simple Stupid). </a:t>
            </a:r>
          </a:p>
          <a:p>
            <a:pPr marL="342900" indent="-342900">
              <a:buFont typeface="+mj-lt"/>
              <a:buAutoNum type="arabicPeriod"/>
            </a:pPr>
            <a:r>
              <a:rPr lang="en-US" dirty="0"/>
              <a:t>Can we connect them to further resources?</a:t>
            </a:r>
          </a:p>
          <a:p>
            <a:endParaRPr lang="en-US" dirty="0"/>
          </a:p>
        </p:txBody>
      </p:sp>
      <p:sp>
        <p:nvSpPr>
          <p:cNvPr id="4" name="Footer Placeholder 3">
            <a:extLst>
              <a:ext uri="{FF2B5EF4-FFF2-40B4-BE49-F238E27FC236}">
                <a16:creationId xmlns:a16="http://schemas.microsoft.com/office/drawing/2014/main" id="{CF9ECEBB-F252-CB8C-A751-8944B0A8C02F}"/>
              </a:ext>
            </a:extLst>
          </p:cNvPr>
          <p:cNvSpPr>
            <a:spLocks noGrp="1"/>
          </p:cNvSpPr>
          <p:nvPr>
            <p:ph type="ftr" sz="quarter" idx="11"/>
          </p:nvPr>
        </p:nvSpPr>
        <p:spPr/>
        <p:txBody>
          <a:bodyPr/>
          <a:lstStyle/>
          <a:p>
            <a:r>
              <a:rPr lang="en-US" dirty="0"/>
              <a:t>© 2026 Stiv Ostenberg &amp; Southern Peninsula Emergency Communications System. Feel free to copy and use but retain this notice</a:t>
            </a:r>
          </a:p>
        </p:txBody>
      </p:sp>
      <p:pic>
        <p:nvPicPr>
          <p:cNvPr id="8" name="Picture 7">
            <a:extLst>
              <a:ext uri="{FF2B5EF4-FFF2-40B4-BE49-F238E27FC236}">
                <a16:creationId xmlns:a16="http://schemas.microsoft.com/office/drawing/2014/main" id="{1D2DFA30-B376-79A0-3D32-B8B1B9ADF4F1}"/>
              </a:ext>
            </a:extLst>
          </p:cNvPr>
          <p:cNvPicPr>
            <a:picLocks noChangeAspect="1"/>
          </p:cNvPicPr>
          <p:nvPr/>
        </p:nvPicPr>
        <p:blipFill>
          <a:blip r:embed="rId3"/>
          <a:stretch>
            <a:fillRect/>
          </a:stretch>
        </p:blipFill>
        <p:spPr>
          <a:xfrm>
            <a:off x="5944450" y="536072"/>
            <a:ext cx="2635890" cy="2274584"/>
          </a:xfrm>
          <a:prstGeom prst="rect">
            <a:avLst/>
          </a:prstGeom>
        </p:spPr>
      </p:pic>
      <p:pic>
        <p:nvPicPr>
          <p:cNvPr id="11" name="Picture 10">
            <a:extLst>
              <a:ext uri="{FF2B5EF4-FFF2-40B4-BE49-F238E27FC236}">
                <a16:creationId xmlns:a16="http://schemas.microsoft.com/office/drawing/2014/main" id="{AB4C2091-A05F-147C-E124-715CCD142B02}"/>
              </a:ext>
            </a:extLst>
          </p:cNvPr>
          <p:cNvPicPr>
            <a:picLocks noChangeAspect="1"/>
          </p:cNvPicPr>
          <p:nvPr/>
        </p:nvPicPr>
        <p:blipFill>
          <a:blip r:embed="rId4"/>
          <a:stretch>
            <a:fillRect/>
          </a:stretch>
        </p:blipFill>
        <p:spPr>
          <a:xfrm>
            <a:off x="5613816" y="2810656"/>
            <a:ext cx="3054495" cy="2067183"/>
          </a:xfrm>
          <a:prstGeom prst="rect">
            <a:avLst/>
          </a:prstGeom>
        </p:spPr>
      </p:pic>
      <p:pic>
        <p:nvPicPr>
          <p:cNvPr id="13" name="Picture 12">
            <a:extLst>
              <a:ext uri="{FF2B5EF4-FFF2-40B4-BE49-F238E27FC236}">
                <a16:creationId xmlns:a16="http://schemas.microsoft.com/office/drawing/2014/main" id="{AD796244-A123-CF02-F388-BAEEF8A4032E}"/>
              </a:ext>
            </a:extLst>
          </p:cNvPr>
          <p:cNvPicPr>
            <a:picLocks noChangeAspect="1"/>
          </p:cNvPicPr>
          <p:nvPr/>
        </p:nvPicPr>
        <p:blipFill>
          <a:blip r:embed="rId5"/>
          <a:stretch>
            <a:fillRect/>
          </a:stretch>
        </p:blipFill>
        <p:spPr>
          <a:xfrm>
            <a:off x="307930" y="2872078"/>
            <a:ext cx="5151991" cy="3423791"/>
          </a:xfrm>
          <a:prstGeom prst="rect">
            <a:avLst/>
          </a:prstGeom>
        </p:spPr>
      </p:pic>
      <p:pic>
        <p:nvPicPr>
          <p:cNvPr id="14" name="Picture 13">
            <a:extLst>
              <a:ext uri="{FF2B5EF4-FFF2-40B4-BE49-F238E27FC236}">
                <a16:creationId xmlns:a16="http://schemas.microsoft.com/office/drawing/2014/main" id="{B88B8048-7569-00C1-1D02-7158D6950F24}"/>
              </a:ext>
            </a:extLst>
          </p:cNvPr>
          <p:cNvPicPr>
            <a:picLocks noChangeAspect="1"/>
          </p:cNvPicPr>
          <p:nvPr/>
        </p:nvPicPr>
        <p:blipFill>
          <a:blip r:embed="rId6"/>
          <a:stretch>
            <a:fillRect/>
          </a:stretch>
        </p:blipFill>
        <p:spPr>
          <a:xfrm>
            <a:off x="5812437" y="4763939"/>
            <a:ext cx="2531463" cy="1687642"/>
          </a:xfrm>
          <a:prstGeom prst="rect">
            <a:avLst/>
          </a:prstGeom>
        </p:spPr>
      </p:pic>
    </p:spTree>
    <p:extLst>
      <p:ext uri="{BB962C8B-B14F-4D97-AF65-F5344CB8AC3E}">
        <p14:creationId xmlns:p14="http://schemas.microsoft.com/office/powerpoint/2010/main" val="1279120974"/>
      </p:ext>
    </p:extLst>
  </p:cSld>
  <p:clrMapOvr>
    <a:masterClrMapping/>
  </p:clrMapOvr>
  <mc:AlternateContent xmlns:mc="http://schemas.openxmlformats.org/markup-compatibility/2006" xmlns:p14="http://schemas.microsoft.com/office/powerpoint/2010/main">
    <mc:Choice Requires="p14">
      <p:transition spd="slow" p14:dur="5000" advTm="3687"/>
    </mc:Choice>
    <mc:Fallback xmlns="">
      <p:transition spd="slow" advTm="3687"/>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B0B1B-02B6-28AC-7EC4-E3D7887D7AEB}"/>
              </a:ext>
            </a:extLst>
          </p:cNvPr>
          <p:cNvSpPr>
            <a:spLocks noGrp="1"/>
          </p:cNvSpPr>
          <p:nvPr>
            <p:ph type="title"/>
          </p:nvPr>
        </p:nvSpPr>
        <p:spPr/>
        <p:txBody>
          <a:bodyPr/>
          <a:lstStyle/>
          <a:p>
            <a:r>
              <a:rPr lang="en-US" dirty="0"/>
              <a:t>Engaging the newly licensed Ham</a:t>
            </a:r>
          </a:p>
        </p:txBody>
      </p:sp>
      <p:sp>
        <p:nvSpPr>
          <p:cNvPr id="3" name="Content Placeholder 2">
            <a:extLst>
              <a:ext uri="{FF2B5EF4-FFF2-40B4-BE49-F238E27FC236}">
                <a16:creationId xmlns:a16="http://schemas.microsoft.com/office/drawing/2014/main" id="{CD197274-BC4F-A278-A888-962266C0D366}"/>
              </a:ext>
            </a:extLst>
          </p:cNvPr>
          <p:cNvSpPr>
            <a:spLocks noGrp="1"/>
          </p:cNvSpPr>
          <p:nvPr>
            <p:ph idx="1"/>
          </p:nvPr>
        </p:nvSpPr>
        <p:spPr/>
        <p:txBody>
          <a:bodyPr/>
          <a:lstStyle/>
          <a:p>
            <a:pPr marL="342900" indent="-342900">
              <a:buFont typeface="+mj-lt"/>
              <a:buAutoNum type="arabicPeriod"/>
            </a:pPr>
            <a:r>
              <a:rPr lang="en-US" dirty="0"/>
              <a:t>Help them understand what they can do.</a:t>
            </a:r>
          </a:p>
          <a:p>
            <a:pPr marL="342900" indent="-342900">
              <a:buFont typeface="+mj-lt"/>
              <a:buAutoNum type="arabicPeriod"/>
            </a:pPr>
            <a:r>
              <a:rPr lang="en-US" dirty="0"/>
              <a:t>Get them on the air, with or without radio</a:t>
            </a:r>
          </a:p>
          <a:p>
            <a:pPr marL="342900" indent="-342900">
              <a:buFont typeface="+mj-lt"/>
              <a:buAutoNum type="arabicPeriod"/>
            </a:pPr>
            <a:r>
              <a:rPr lang="en-US" dirty="0"/>
              <a:t>Teach them about Nets and finding folks to talk to</a:t>
            </a:r>
          </a:p>
          <a:p>
            <a:pPr marL="342900" indent="-342900">
              <a:buFont typeface="+mj-lt"/>
              <a:buAutoNum type="arabicPeriod"/>
            </a:pPr>
            <a:r>
              <a:rPr lang="en-US" dirty="0"/>
              <a:t>Educate them about clubs and organizations that exist to support them.</a:t>
            </a:r>
          </a:p>
          <a:p>
            <a:pPr marL="342900" indent="-342900">
              <a:buFont typeface="+mj-lt"/>
              <a:buAutoNum type="arabicPeriod"/>
            </a:pPr>
            <a:r>
              <a:rPr lang="en-US" dirty="0"/>
              <a:t>Point them to vendors and websites they need</a:t>
            </a:r>
          </a:p>
          <a:p>
            <a:pPr marL="342900" indent="-342900">
              <a:buFont typeface="+mj-lt"/>
              <a:buAutoNum type="arabicPeriod"/>
            </a:pPr>
            <a:r>
              <a:rPr lang="en-US" dirty="0"/>
              <a:t>Get them excited!</a:t>
            </a:r>
          </a:p>
        </p:txBody>
      </p:sp>
      <p:sp>
        <p:nvSpPr>
          <p:cNvPr id="4" name="Footer Placeholder 3">
            <a:extLst>
              <a:ext uri="{FF2B5EF4-FFF2-40B4-BE49-F238E27FC236}">
                <a16:creationId xmlns:a16="http://schemas.microsoft.com/office/drawing/2014/main" id="{7A0CEE0E-7F5C-31DC-023B-EC56D3F269DA}"/>
              </a:ext>
            </a:extLst>
          </p:cNvPr>
          <p:cNvSpPr>
            <a:spLocks noGrp="1"/>
          </p:cNvSpPr>
          <p:nvPr>
            <p:ph type="ftr" sz="quarter" idx="11"/>
          </p:nvPr>
        </p:nvSpPr>
        <p:spPr/>
        <p:txBody>
          <a:bodyPr/>
          <a:lstStyle/>
          <a:p>
            <a:r>
              <a:rPr lang="en-US" dirty="0"/>
              <a:t>© 2026 Stiv Ostenberg &amp; Southern Peninsula Emergency Communications System. Feel free to copy and use but retain this notice</a:t>
            </a:r>
          </a:p>
        </p:txBody>
      </p:sp>
      <p:sp>
        <p:nvSpPr>
          <p:cNvPr id="5" name="Content Placeholder 2">
            <a:extLst>
              <a:ext uri="{FF2B5EF4-FFF2-40B4-BE49-F238E27FC236}">
                <a16:creationId xmlns:a16="http://schemas.microsoft.com/office/drawing/2014/main" id="{A722B51E-5CC6-3D6C-4E63-29C196E4EA3D}"/>
              </a:ext>
            </a:extLst>
          </p:cNvPr>
          <p:cNvSpPr txBox="1">
            <a:spLocks/>
          </p:cNvSpPr>
          <p:nvPr/>
        </p:nvSpPr>
        <p:spPr>
          <a:xfrm>
            <a:off x="4826873" y="936139"/>
            <a:ext cx="3253345" cy="3849624"/>
          </a:xfrm>
          <a:prstGeom prst="rect">
            <a:avLst/>
          </a:prstGeom>
        </p:spPr>
        <p:txBody>
          <a:bodyPr vert="horz" lIns="91440" tIns="45720" rIns="91440" bIns="45720" rtlCol="0">
            <a:normAutofit fontScale="77500" lnSpcReduction="20000"/>
          </a:bodyPr>
          <a:lstStyle>
            <a:lvl1pPr marL="137160" indent="-137160" algn="l" defTabSz="685800" rtl="0" eaLnBrk="1" latinLnBrk="0" hangingPunct="1">
              <a:lnSpc>
                <a:spcPct val="110000"/>
              </a:lnSpc>
              <a:spcBef>
                <a:spcPts val="675"/>
              </a:spcBef>
              <a:spcAft>
                <a:spcPts val="0"/>
              </a:spcAft>
              <a:buClr>
                <a:schemeClr val="tx1">
                  <a:lumMod val="85000"/>
                  <a:lumOff val="15000"/>
                </a:schemeClr>
              </a:buClr>
              <a:buFont typeface="Garamond" pitchFamily="18" charset="0"/>
              <a:buChar char="◦"/>
              <a:defRPr sz="1275" kern="1200">
                <a:solidFill>
                  <a:schemeClr val="tx1"/>
                </a:solidFill>
                <a:latin typeface="+mn-lt"/>
                <a:ea typeface="+mn-ea"/>
                <a:cs typeface="+mn-cs"/>
              </a:defRPr>
            </a:lvl1pPr>
            <a:lvl2pPr marL="342900" indent="-137160" algn="l" defTabSz="685800" rtl="0" eaLnBrk="1" latinLnBrk="0" hangingPunct="1">
              <a:lnSpc>
                <a:spcPct val="110000"/>
              </a:lnSpc>
              <a:spcBef>
                <a:spcPts val="375"/>
              </a:spcBef>
              <a:buClr>
                <a:schemeClr val="tx1">
                  <a:lumMod val="85000"/>
                  <a:lumOff val="15000"/>
                </a:schemeClr>
              </a:buClr>
              <a:buFont typeface="Garamond" pitchFamily="18" charset="0"/>
              <a:buChar char="◦"/>
              <a:defRPr sz="1125" kern="1200">
                <a:solidFill>
                  <a:schemeClr val="tx1"/>
                </a:solidFill>
                <a:latin typeface="+mn-lt"/>
                <a:ea typeface="+mn-ea"/>
                <a:cs typeface="+mn-cs"/>
              </a:defRPr>
            </a:lvl2pPr>
            <a:lvl3pPr marL="548640" indent="-137160" algn="l" defTabSz="685800" rtl="0" eaLnBrk="1" latinLnBrk="0" hangingPunct="1">
              <a:lnSpc>
                <a:spcPct val="110000"/>
              </a:lnSpc>
              <a:spcBef>
                <a:spcPts val="375"/>
              </a:spcBef>
              <a:buClr>
                <a:schemeClr val="tx1">
                  <a:lumMod val="85000"/>
                  <a:lumOff val="15000"/>
                </a:schemeClr>
              </a:buClr>
              <a:buFont typeface="Garamond" pitchFamily="18" charset="0"/>
              <a:buChar char="◦"/>
              <a:defRPr sz="975" kern="1200">
                <a:solidFill>
                  <a:schemeClr val="tx1"/>
                </a:solidFill>
                <a:latin typeface="+mn-lt"/>
                <a:ea typeface="+mn-ea"/>
                <a:cs typeface="+mn-cs"/>
              </a:defRPr>
            </a:lvl3pPr>
            <a:lvl4pPr marL="754380" indent="-137160" algn="l" defTabSz="685800" rtl="0" eaLnBrk="1" latinLnBrk="0" hangingPunct="1">
              <a:lnSpc>
                <a:spcPct val="110000"/>
              </a:lnSpc>
              <a:spcBef>
                <a:spcPts val="375"/>
              </a:spcBef>
              <a:buClr>
                <a:schemeClr val="tx1">
                  <a:lumMod val="85000"/>
                  <a:lumOff val="15000"/>
                </a:schemeClr>
              </a:buClr>
              <a:buFont typeface="Garamond" pitchFamily="18" charset="0"/>
              <a:buChar char="◦"/>
              <a:defRPr sz="975" kern="1200">
                <a:solidFill>
                  <a:schemeClr val="tx1"/>
                </a:solidFill>
                <a:latin typeface="+mn-lt"/>
                <a:ea typeface="+mn-ea"/>
                <a:cs typeface="+mn-cs"/>
              </a:defRPr>
            </a:lvl4pPr>
            <a:lvl5pPr marL="960120" indent="-137160" algn="l" defTabSz="685800" rtl="0" eaLnBrk="1" latinLnBrk="0" hangingPunct="1">
              <a:lnSpc>
                <a:spcPct val="110000"/>
              </a:lnSpc>
              <a:spcBef>
                <a:spcPts val="375"/>
              </a:spcBef>
              <a:buClr>
                <a:schemeClr val="tx1">
                  <a:lumMod val="85000"/>
                  <a:lumOff val="15000"/>
                </a:schemeClr>
              </a:buClr>
              <a:buFont typeface="Garamond" pitchFamily="18" charset="0"/>
              <a:buChar char="◦"/>
              <a:defRPr sz="975" kern="1200">
                <a:solidFill>
                  <a:schemeClr val="tx1"/>
                </a:solidFill>
                <a:latin typeface="+mn-lt"/>
                <a:ea typeface="+mn-ea"/>
                <a:cs typeface="+mn-cs"/>
              </a:defRPr>
            </a:lvl5pPr>
            <a:lvl6pPr marL="1200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6pPr>
            <a:lvl7pPr marL="1425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7pPr>
            <a:lvl8pPr marL="1650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8pPr>
            <a:lvl9pPr marL="1875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9pPr>
          </a:lstStyle>
          <a:p>
            <a:r>
              <a:rPr lang="en-US" b="1" dirty="0"/>
              <a:t>SAMPLE OUTLINE</a:t>
            </a:r>
          </a:p>
          <a:p>
            <a:r>
              <a:rPr lang="en-US" dirty="0"/>
              <a:t>Ham Radio Basics</a:t>
            </a:r>
          </a:p>
          <a:p>
            <a:r>
              <a:rPr lang="en-US" dirty="0"/>
              <a:t>[Understand what parts of spectrum you have access to, understand how to access a repeater, and participate in a net, be able to access N6NFI from </a:t>
            </a:r>
            <a:r>
              <a:rPr lang="en-US" dirty="0" err="1"/>
              <a:t>echolink</a:t>
            </a:r>
            <a:r>
              <a:rPr lang="en-US" dirty="0"/>
              <a:t>, understand how to program your radio with Chirp (or RT Systems), evaluate local clubs and resources, know what activities are available to me. Sign up for SCC Ares…]</a:t>
            </a:r>
          </a:p>
          <a:p>
            <a:r>
              <a:rPr lang="en-US" dirty="0"/>
              <a:t>Understanding your license (VHF/UHF/HF)</a:t>
            </a:r>
          </a:p>
          <a:p>
            <a:r>
              <a:rPr lang="en-US" dirty="0"/>
              <a:t>Getting on the Air</a:t>
            </a:r>
          </a:p>
          <a:p>
            <a:pPr lvl="1"/>
            <a:r>
              <a:rPr lang="en-US" dirty="0" err="1"/>
              <a:t>Echolink</a:t>
            </a:r>
            <a:endParaRPr lang="en-US" dirty="0"/>
          </a:p>
          <a:p>
            <a:pPr lvl="1"/>
            <a:r>
              <a:rPr lang="en-US" dirty="0"/>
              <a:t>NETs  (</a:t>
            </a:r>
            <a:r>
              <a:rPr lang="en-US" dirty="0" err="1"/>
              <a:t>Rfinder</a:t>
            </a:r>
            <a:r>
              <a:rPr lang="en-US" dirty="0"/>
              <a:t>, </a:t>
            </a:r>
            <a:r>
              <a:rPr lang="en-US" dirty="0" err="1"/>
              <a:t>RepeaterDirectory</a:t>
            </a:r>
            <a:r>
              <a:rPr lang="en-US" dirty="0"/>
              <a:t>)</a:t>
            </a:r>
          </a:p>
          <a:p>
            <a:pPr lvl="1"/>
            <a:r>
              <a:rPr lang="en-US" dirty="0"/>
              <a:t>Choosing a radio</a:t>
            </a:r>
          </a:p>
          <a:p>
            <a:pPr lvl="2"/>
            <a:r>
              <a:rPr lang="en-US" dirty="0"/>
              <a:t>Accessories</a:t>
            </a:r>
          </a:p>
          <a:p>
            <a:pPr lvl="1"/>
            <a:r>
              <a:rPr lang="en-US" dirty="0"/>
              <a:t>Programming your first radio</a:t>
            </a:r>
          </a:p>
          <a:p>
            <a:r>
              <a:rPr lang="en-US" dirty="0"/>
              <a:t>Connect to Community </a:t>
            </a:r>
            <a:br>
              <a:rPr lang="en-US" dirty="0"/>
            </a:br>
            <a:r>
              <a:rPr lang="en-US" dirty="0"/>
              <a:t>Understanding local clubs and their individual flavors, ARRL, MeetUp, SCC . Where to buy…</a:t>
            </a:r>
          </a:p>
          <a:p>
            <a:r>
              <a:rPr lang="en-US" dirty="0"/>
              <a:t>What can I do with my license?</a:t>
            </a:r>
            <a:br>
              <a:rPr lang="en-US" dirty="0"/>
            </a:br>
            <a:r>
              <a:rPr lang="en-US" dirty="0"/>
              <a:t>EmComm, </a:t>
            </a:r>
            <a:r>
              <a:rPr lang="en-US" dirty="0" err="1"/>
              <a:t>FoxHunt</a:t>
            </a:r>
            <a:r>
              <a:rPr lang="en-US" dirty="0"/>
              <a:t>, Preparedness, NETs</a:t>
            </a:r>
          </a:p>
          <a:p>
            <a:endParaRPr lang="en-US" dirty="0"/>
          </a:p>
          <a:p>
            <a:endParaRPr lang="en-US" dirty="0"/>
          </a:p>
        </p:txBody>
      </p:sp>
    </p:spTree>
    <p:extLst>
      <p:ext uri="{BB962C8B-B14F-4D97-AF65-F5344CB8AC3E}">
        <p14:creationId xmlns:p14="http://schemas.microsoft.com/office/powerpoint/2010/main" val="3990742332"/>
      </p:ext>
    </p:extLst>
  </p:cSld>
  <p:clrMapOvr>
    <a:masterClrMapping/>
  </p:clrMapOvr>
  <mc:AlternateContent xmlns:mc="http://schemas.openxmlformats.org/markup-compatibility/2006" xmlns:p14="http://schemas.microsoft.com/office/powerpoint/2010/main">
    <mc:Choice Requires="p14">
      <p:transition spd="slow" p14:dur="5000" advTm="3687"/>
    </mc:Choice>
    <mc:Fallback xmlns="">
      <p:transition spd="slow" advTm="3687"/>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FC676-C8DA-7CC9-D4C3-FD74D9309429}"/>
              </a:ext>
            </a:extLst>
          </p:cNvPr>
          <p:cNvSpPr>
            <a:spLocks noGrp="1"/>
          </p:cNvSpPr>
          <p:nvPr>
            <p:ph type="title"/>
          </p:nvPr>
        </p:nvSpPr>
        <p:spPr/>
        <p:txBody>
          <a:bodyPr/>
          <a:lstStyle/>
          <a:p>
            <a:r>
              <a:rPr lang="en-US" dirty="0"/>
              <a:t>Building Community</a:t>
            </a:r>
          </a:p>
        </p:txBody>
      </p:sp>
      <p:sp>
        <p:nvSpPr>
          <p:cNvPr id="3" name="Content Placeholder 2">
            <a:extLst>
              <a:ext uri="{FF2B5EF4-FFF2-40B4-BE49-F238E27FC236}">
                <a16:creationId xmlns:a16="http://schemas.microsoft.com/office/drawing/2014/main" id="{9F5290BD-50BA-B1B3-4515-4B4B1308B1B2}"/>
              </a:ext>
            </a:extLst>
          </p:cNvPr>
          <p:cNvSpPr>
            <a:spLocks noGrp="1"/>
          </p:cNvSpPr>
          <p:nvPr>
            <p:ph idx="1"/>
          </p:nvPr>
        </p:nvSpPr>
        <p:spPr>
          <a:xfrm>
            <a:off x="859476" y="887878"/>
            <a:ext cx="5346452" cy="3849624"/>
          </a:xfrm>
        </p:spPr>
        <p:txBody>
          <a:bodyPr>
            <a:normAutofit/>
          </a:bodyPr>
          <a:lstStyle/>
          <a:p>
            <a:pPr marL="342900" indent="-342900">
              <a:buFont typeface="+mj-lt"/>
              <a:buAutoNum type="arabicPeriod"/>
            </a:pPr>
            <a:r>
              <a:rPr lang="en-US" sz="2400" dirty="0"/>
              <a:t>Engage New Hams</a:t>
            </a:r>
          </a:p>
          <a:p>
            <a:pPr marL="342900" indent="-342900">
              <a:buFont typeface="+mj-lt"/>
              <a:buAutoNum type="arabicPeriod"/>
            </a:pPr>
            <a:r>
              <a:rPr lang="en-US" sz="2400" dirty="0"/>
              <a:t>Evangelize Radio</a:t>
            </a:r>
          </a:p>
          <a:p>
            <a:pPr marL="342900" indent="-342900">
              <a:buFont typeface="+mj-lt"/>
              <a:buAutoNum type="arabicPeriod"/>
            </a:pPr>
            <a:r>
              <a:rPr lang="en-US" sz="2400" dirty="0"/>
              <a:t>Work Together</a:t>
            </a:r>
          </a:p>
          <a:p>
            <a:pPr marL="342900" indent="-342900">
              <a:buFont typeface="+mj-lt"/>
              <a:buAutoNum type="arabicPeriod"/>
            </a:pPr>
            <a:r>
              <a:rPr lang="en-US" sz="2400" dirty="0"/>
              <a:t>Cross Pollinate Knowledge</a:t>
            </a:r>
          </a:p>
          <a:p>
            <a:pPr marL="342900" indent="-342900">
              <a:buFont typeface="+mj-lt"/>
              <a:buAutoNum type="arabicPeriod"/>
            </a:pPr>
            <a:r>
              <a:rPr lang="en-US" sz="2400" dirty="0"/>
              <a:t>Do things as a club, besides meetings!</a:t>
            </a:r>
          </a:p>
        </p:txBody>
      </p:sp>
      <p:sp>
        <p:nvSpPr>
          <p:cNvPr id="4" name="Footer Placeholder 3">
            <a:extLst>
              <a:ext uri="{FF2B5EF4-FFF2-40B4-BE49-F238E27FC236}">
                <a16:creationId xmlns:a16="http://schemas.microsoft.com/office/drawing/2014/main" id="{CC629E31-12EA-09C7-8E0E-FBAC7F5C6F3B}"/>
              </a:ext>
            </a:extLst>
          </p:cNvPr>
          <p:cNvSpPr>
            <a:spLocks noGrp="1"/>
          </p:cNvSpPr>
          <p:nvPr>
            <p:ph type="ftr" sz="quarter" idx="11"/>
          </p:nvPr>
        </p:nvSpPr>
        <p:spPr/>
        <p:txBody>
          <a:bodyPr/>
          <a:lstStyle/>
          <a:p>
            <a:r>
              <a:rPr lang="en-US" dirty="0"/>
              <a:t>© 2026 Stiv Ostenberg &amp; Southern Peninsula Emergency Communications System. Feel free to copy and use but retain this notice</a:t>
            </a:r>
          </a:p>
        </p:txBody>
      </p:sp>
      <p:pic>
        <p:nvPicPr>
          <p:cNvPr id="5" name="Picture 4">
            <a:extLst>
              <a:ext uri="{FF2B5EF4-FFF2-40B4-BE49-F238E27FC236}">
                <a16:creationId xmlns:a16="http://schemas.microsoft.com/office/drawing/2014/main" id="{07BB8D55-2CD2-1512-A294-9948BBBAD566}"/>
              </a:ext>
            </a:extLst>
          </p:cNvPr>
          <p:cNvPicPr>
            <a:picLocks noChangeAspect="1"/>
          </p:cNvPicPr>
          <p:nvPr/>
        </p:nvPicPr>
        <p:blipFill>
          <a:blip r:embed="rId3"/>
          <a:stretch>
            <a:fillRect/>
          </a:stretch>
        </p:blipFill>
        <p:spPr>
          <a:xfrm>
            <a:off x="4691922" y="4661940"/>
            <a:ext cx="3957828" cy="1473137"/>
          </a:xfrm>
          <a:prstGeom prst="rect">
            <a:avLst/>
          </a:prstGeom>
        </p:spPr>
      </p:pic>
      <p:pic>
        <p:nvPicPr>
          <p:cNvPr id="7" name="Picture 6">
            <a:extLst>
              <a:ext uri="{FF2B5EF4-FFF2-40B4-BE49-F238E27FC236}">
                <a16:creationId xmlns:a16="http://schemas.microsoft.com/office/drawing/2014/main" id="{E7753074-D07F-54B8-E5A2-E3A671B426F5}"/>
              </a:ext>
            </a:extLst>
          </p:cNvPr>
          <p:cNvPicPr>
            <a:picLocks noChangeAspect="1"/>
          </p:cNvPicPr>
          <p:nvPr/>
        </p:nvPicPr>
        <p:blipFill>
          <a:blip r:embed="rId4"/>
          <a:stretch>
            <a:fillRect/>
          </a:stretch>
        </p:blipFill>
        <p:spPr>
          <a:xfrm>
            <a:off x="6265304" y="669640"/>
            <a:ext cx="2413416" cy="1481874"/>
          </a:xfrm>
          <a:prstGeom prst="rect">
            <a:avLst/>
          </a:prstGeom>
        </p:spPr>
      </p:pic>
      <p:pic>
        <p:nvPicPr>
          <p:cNvPr id="13" name="Picture 12">
            <a:extLst>
              <a:ext uri="{FF2B5EF4-FFF2-40B4-BE49-F238E27FC236}">
                <a16:creationId xmlns:a16="http://schemas.microsoft.com/office/drawing/2014/main" id="{369AA7DD-4B02-A1C3-5B60-AA91B8538498}"/>
              </a:ext>
            </a:extLst>
          </p:cNvPr>
          <p:cNvPicPr>
            <a:picLocks noChangeAspect="1"/>
          </p:cNvPicPr>
          <p:nvPr/>
        </p:nvPicPr>
        <p:blipFill>
          <a:blip r:embed="rId5"/>
          <a:stretch>
            <a:fillRect/>
          </a:stretch>
        </p:blipFill>
        <p:spPr>
          <a:xfrm>
            <a:off x="859476" y="3552669"/>
            <a:ext cx="2071206" cy="1968355"/>
          </a:xfrm>
          <a:prstGeom prst="rect">
            <a:avLst/>
          </a:prstGeom>
        </p:spPr>
      </p:pic>
    </p:spTree>
    <p:extLst>
      <p:ext uri="{BB962C8B-B14F-4D97-AF65-F5344CB8AC3E}">
        <p14:creationId xmlns:p14="http://schemas.microsoft.com/office/powerpoint/2010/main" val="647295087"/>
      </p:ext>
    </p:extLst>
  </p:cSld>
  <p:clrMapOvr>
    <a:masterClrMapping/>
  </p:clrMapOvr>
  <mc:AlternateContent xmlns:mc="http://schemas.openxmlformats.org/markup-compatibility/2006" xmlns:p14="http://schemas.microsoft.com/office/powerpoint/2010/main">
    <mc:Choice Requires="p14">
      <p:transition spd="slow" p14:dur="5000" advTm="3687"/>
    </mc:Choice>
    <mc:Fallback xmlns="">
      <p:transition spd="slow" advTm="3687"/>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22F23-7767-8447-2FF6-ABCEA8F6C315}"/>
              </a:ext>
            </a:extLst>
          </p:cNvPr>
          <p:cNvSpPr>
            <a:spLocks noGrp="1"/>
          </p:cNvSpPr>
          <p:nvPr>
            <p:ph type="title"/>
          </p:nvPr>
        </p:nvSpPr>
        <p:spPr/>
        <p:txBody>
          <a:bodyPr/>
          <a:lstStyle/>
          <a:p>
            <a:r>
              <a:rPr lang="en-US" dirty="0"/>
              <a:t>Shaping the Future</a:t>
            </a:r>
          </a:p>
        </p:txBody>
      </p:sp>
      <p:sp>
        <p:nvSpPr>
          <p:cNvPr id="3" name="Content Placeholder 2">
            <a:extLst>
              <a:ext uri="{FF2B5EF4-FFF2-40B4-BE49-F238E27FC236}">
                <a16:creationId xmlns:a16="http://schemas.microsoft.com/office/drawing/2014/main" id="{9309B44D-7432-B547-BDD2-60F0BF60C18F}"/>
              </a:ext>
            </a:extLst>
          </p:cNvPr>
          <p:cNvSpPr>
            <a:spLocks noGrp="1"/>
          </p:cNvSpPr>
          <p:nvPr>
            <p:ph idx="1"/>
          </p:nvPr>
        </p:nvSpPr>
        <p:spPr>
          <a:xfrm>
            <a:off x="859476" y="893088"/>
            <a:ext cx="5099114" cy="3849624"/>
          </a:xfrm>
        </p:spPr>
        <p:txBody>
          <a:bodyPr/>
          <a:lstStyle/>
          <a:p>
            <a:pPr marL="342900" indent="-342900">
              <a:buFont typeface="+mj-lt"/>
              <a:buAutoNum type="arabicPeriod"/>
            </a:pPr>
            <a:r>
              <a:rPr lang="en-US" sz="2400" dirty="0"/>
              <a:t>Change Perception</a:t>
            </a:r>
          </a:p>
          <a:p>
            <a:pPr marL="342900" indent="-342900">
              <a:buFont typeface="+mj-lt"/>
              <a:buAutoNum type="arabicPeriod"/>
            </a:pPr>
            <a:r>
              <a:rPr lang="en-US" sz="2400" dirty="0"/>
              <a:t>Update Websites </a:t>
            </a:r>
          </a:p>
          <a:p>
            <a:pPr marL="342900" indent="-342900">
              <a:buFont typeface="+mj-lt"/>
              <a:buAutoNum type="arabicPeriod"/>
            </a:pPr>
            <a:r>
              <a:rPr lang="en-US" sz="2400" dirty="0"/>
              <a:t>Club Promotional Materials</a:t>
            </a:r>
          </a:p>
          <a:p>
            <a:pPr marL="342900" indent="-342900">
              <a:buFont typeface="+mj-lt"/>
              <a:buAutoNum type="arabicPeriod"/>
            </a:pPr>
            <a:r>
              <a:rPr lang="en-US" sz="2400" dirty="0"/>
              <a:t>Share ideas</a:t>
            </a:r>
          </a:p>
          <a:p>
            <a:endParaRPr lang="en-US" dirty="0"/>
          </a:p>
        </p:txBody>
      </p:sp>
      <p:sp>
        <p:nvSpPr>
          <p:cNvPr id="4" name="Footer Placeholder 3">
            <a:extLst>
              <a:ext uri="{FF2B5EF4-FFF2-40B4-BE49-F238E27FC236}">
                <a16:creationId xmlns:a16="http://schemas.microsoft.com/office/drawing/2014/main" id="{FB8B8770-747F-142B-3E9D-AB63AD1706E2}"/>
              </a:ext>
            </a:extLst>
          </p:cNvPr>
          <p:cNvSpPr>
            <a:spLocks noGrp="1"/>
          </p:cNvSpPr>
          <p:nvPr>
            <p:ph type="ftr" sz="quarter" idx="11"/>
          </p:nvPr>
        </p:nvSpPr>
        <p:spPr/>
        <p:txBody>
          <a:bodyPr/>
          <a:lstStyle/>
          <a:p>
            <a:r>
              <a:rPr lang="en-US" dirty="0"/>
              <a:t>© 2026 Stiv Ostenberg &amp; Southern Peninsula Emergency Communications System. Feel free to copy and use but retain this notice</a:t>
            </a:r>
          </a:p>
        </p:txBody>
      </p:sp>
      <p:pic>
        <p:nvPicPr>
          <p:cNvPr id="6" name="Picture 5">
            <a:extLst>
              <a:ext uri="{FF2B5EF4-FFF2-40B4-BE49-F238E27FC236}">
                <a16:creationId xmlns:a16="http://schemas.microsoft.com/office/drawing/2014/main" id="{3D206DAD-5856-8B17-90D4-4482198BC4E4}"/>
              </a:ext>
            </a:extLst>
          </p:cNvPr>
          <p:cNvPicPr>
            <a:picLocks noChangeAspect="1"/>
          </p:cNvPicPr>
          <p:nvPr/>
        </p:nvPicPr>
        <p:blipFill>
          <a:blip r:embed="rId3"/>
          <a:stretch>
            <a:fillRect/>
          </a:stretch>
        </p:blipFill>
        <p:spPr>
          <a:xfrm>
            <a:off x="4572000" y="4069829"/>
            <a:ext cx="4122245" cy="2163940"/>
          </a:xfrm>
          <a:prstGeom prst="rect">
            <a:avLst/>
          </a:prstGeom>
        </p:spPr>
      </p:pic>
      <p:pic>
        <p:nvPicPr>
          <p:cNvPr id="8" name="Picture 7">
            <a:extLst>
              <a:ext uri="{FF2B5EF4-FFF2-40B4-BE49-F238E27FC236}">
                <a16:creationId xmlns:a16="http://schemas.microsoft.com/office/drawing/2014/main" id="{5698AF3F-A187-B0F4-7D47-E616D68B737A}"/>
              </a:ext>
            </a:extLst>
          </p:cNvPr>
          <p:cNvPicPr>
            <a:picLocks noChangeAspect="1"/>
          </p:cNvPicPr>
          <p:nvPr/>
        </p:nvPicPr>
        <p:blipFill>
          <a:blip r:embed="rId4"/>
          <a:stretch>
            <a:fillRect/>
          </a:stretch>
        </p:blipFill>
        <p:spPr>
          <a:xfrm>
            <a:off x="5606906" y="563759"/>
            <a:ext cx="3088678" cy="1880618"/>
          </a:xfrm>
          <a:prstGeom prst="rect">
            <a:avLst/>
          </a:prstGeom>
        </p:spPr>
      </p:pic>
      <p:pic>
        <p:nvPicPr>
          <p:cNvPr id="10" name="Picture 9">
            <a:extLst>
              <a:ext uri="{FF2B5EF4-FFF2-40B4-BE49-F238E27FC236}">
                <a16:creationId xmlns:a16="http://schemas.microsoft.com/office/drawing/2014/main" id="{2A5F106E-3AAB-014B-6F72-0D11EEEAE7A9}"/>
              </a:ext>
            </a:extLst>
          </p:cNvPr>
          <p:cNvPicPr>
            <a:picLocks noChangeAspect="1"/>
          </p:cNvPicPr>
          <p:nvPr/>
        </p:nvPicPr>
        <p:blipFill>
          <a:blip r:embed="rId5"/>
          <a:stretch>
            <a:fillRect/>
          </a:stretch>
        </p:blipFill>
        <p:spPr>
          <a:xfrm>
            <a:off x="1300794" y="3179583"/>
            <a:ext cx="2829888" cy="2094672"/>
          </a:xfrm>
          <a:prstGeom prst="rect">
            <a:avLst/>
          </a:prstGeom>
        </p:spPr>
      </p:pic>
    </p:spTree>
    <p:extLst>
      <p:ext uri="{BB962C8B-B14F-4D97-AF65-F5344CB8AC3E}">
        <p14:creationId xmlns:p14="http://schemas.microsoft.com/office/powerpoint/2010/main" val="758353218"/>
      </p:ext>
    </p:extLst>
  </p:cSld>
  <p:clrMapOvr>
    <a:masterClrMapping/>
  </p:clrMapOvr>
  <mc:AlternateContent xmlns:mc="http://schemas.openxmlformats.org/markup-compatibility/2006" xmlns:p14="http://schemas.microsoft.com/office/powerpoint/2010/main">
    <mc:Choice Requires="p14">
      <p:transition spd="slow" p14:dur="5000" advTm="3687"/>
    </mc:Choice>
    <mc:Fallback xmlns="">
      <p:transition spd="slow" advTm="3687"/>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AnalogousFromLightSeedRightStep">
      <a:dk1>
        <a:srgbClr val="000000"/>
      </a:dk1>
      <a:lt1>
        <a:srgbClr val="FFFFFF"/>
      </a:lt1>
      <a:dk2>
        <a:srgbClr val="253C22"/>
      </a:dk2>
      <a:lt2>
        <a:srgbClr val="E2E4E8"/>
      </a:lt2>
      <a:accent1>
        <a:srgbClr val="C09A5B"/>
      </a:accent1>
      <a:accent2>
        <a:srgbClr val="A3A755"/>
      </a:accent2>
      <a:accent3>
        <a:srgbClr val="8DAB6A"/>
      </a:accent3>
      <a:accent4>
        <a:srgbClr val="66B15B"/>
      </a:accent4>
      <a:accent5>
        <a:srgbClr val="65B27B"/>
      </a:accent5>
      <a:accent6>
        <a:srgbClr val="5AAF96"/>
      </a:accent6>
      <a:hlink>
        <a:srgbClr val="6983AE"/>
      </a:hlink>
      <a:folHlink>
        <a:srgbClr val="7F7F7F"/>
      </a:folHlink>
    </a:clrScheme>
    <a:fontScheme name="Savon">
      <a:majorFont>
        <a:latin typeface="Goudy Old Style"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oudy Old Style"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1321</TotalTime>
  <Words>3146</Words>
  <Application>Microsoft Office PowerPoint</Application>
  <PresentationFormat>On-screen Show (4:3)</PresentationFormat>
  <Paragraphs>160</Paragraphs>
  <Slides>10</Slides>
  <Notes>9</Notes>
  <HiddenSlides>0</HiddenSlides>
  <MMClips>0</MMClips>
  <ScaleCrop>false</ScaleCrop>
  <HeadingPairs>
    <vt:vector size="8" baseType="variant">
      <vt:variant>
        <vt:lpstr>Fonts Used</vt:lpstr>
      </vt:variant>
      <vt:variant>
        <vt:i4>4</vt:i4>
      </vt:variant>
      <vt:variant>
        <vt:lpstr>Theme</vt:lpstr>
      </vt:variant>
      <vt:variant>
        <vt:i4>1</vt:i4>
      </vt:variant>
      <vt:variant>
        <vt:lpstr>Slide Titles</vt:lpstr>
      </vt:variant>
      <vt:variant>
        <vt:i4>10</vt:i4>
      </vt:variant>
      <vt:variant>
        <vt:lpstr>Custom Shows</vt:lpstr>
      </vt:variant>
      <vt:variant>
        <vt:i4>1</vt:i4>
      </vt:variant>
    </vt:vector>
  </HeadingPairs>
  <TitlesOfParts>
    <vt:vector size="16" baseType="lpstr">
      <vt:lpstr>Aptos</vt:lpstr>
      <vt:lpstr>Arial</vt:lpstr>
      <vt:lpstr>Garamond</vt:lpstr>
      <vt:lpstr>Goudy Old Style</vt:lpstr>
      <vt:lpstr>SavonVTI</vt:lpstr>
      <vt:lpstr>Elmering for Ham Radio University</vt:lpstr>
      <vt:lpstr>Overview</vt:lpstr>
      <vt:lpstr>Why do we need Ham Radio University?</vt:lpstr>
      <vt:lpstr>What is an Elmer?</vt:lpstr>
      <vt:lpstr>Preparing for your first Elmering….</vt:lpstr>
      <vt:lpstr>Meeting the new Ham</vt:lpstr>
      <vt:lpstr>Engaging the newly licensed Ham</vt:lpstr>
      <vt:lpstr>Building Community</vt:lpstr>
      <vt:lpstr>Shaping the Future</vt:lpstr>
      <vt:lpstr>Ham Radio &amp; You!</vt:lpstr>
      <vt:lpstr>allofem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Ham Radio and You!</dc:title>
  <dc:creator>Stiv Ostenberg</dc:creator>
  <cp:lastModifiedBy>Stiv Ostenberg</cp:lastModifiedBy>
  <cp:revision>2</cp:revision>
  <cp:lastPrinted>2024-09-21T16:15:14Z</cp:lastPrinted>
  <dcterms:created xsi:type="dcterms:W3CDTF">2024-05-18T15:35:15Z</dcterms:created>
  <dcterms:modified xsi:type="dcterms:W3CDTF">2026-01-05T23:25:50Z</dcterms:modified>
</cp:coreProperties>
</file>