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8" r:id="rId3"/>
    <p:sldId id="256" r:id="rId4"/>
    <p:sldId id="259" r:id="rId5"/>
    <p:sldId id="263" r:id="rId6"/>
    <p:sldId id="261" r:id="rId7"/>
    <p:sldId id="262" r:id="rId8"/>
    <p:sldId id="264" r:id="rId9"/>
    <p:sldId id="265" r:id="rId10"/>
    <p:sldId id="266" r:id="rId11"/>
    <p:sldId id="267" r:id="rId12"/>
    <p:sldId id="269"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6" autoAdjust="0"/>
    <p:restoredTop sz="69865" autoAdjust="0"/>
  </p:normalViewPr>
  <p:slideViewPr>
    <p:cSldViewPr snapToGrid="0">
      <p:cViewPr varScale="1">
        <p:scale>
          <a:sx n="100" d="100"/>
          <a:sy n="100" d="100"/>
        </p:scale>
        <p:origin x="6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v Ostenberg" userId="1c1dc7f5-b1a0-4e3a-9def-cb810bf6be05" providerId="ADAL" clId="{0B287D67-BB33-4A83-8F83-055AEF8E7FCD}"/>
    <pc:docChg chg="custSel addSld modSld">
      <pc:chgData name="Stiv Ostenberg" userId="1c1dc7f5-b1a0-4e3a-9def-cb810bf6be05" providerId="ADAL" clId="{0B287D67-BB33-4A83-8F83-055AEF8E7FCD}" dt="2024-09-17T23:33:09.861" v="564" actId="20577"/>
      <pc:docMkLst>
        <pc:docMk/>
      </pc:docMkLst>
      <pc:sldChg chg="modSp mod">
        <pc:chgData name="Stiv Ostenberg" userId="1c1dc7f5-b1a0-4e3a-9def-cb810bf6be05" providerId="ADAL" clId="{0B287D67-BB33-4A83-8F83-055AEF8E7FCD}" dt="2024-09-17T23:07:57.127" v="54" actId="20577"/>
        <pc:sldMkLst>
          <pc:docMk/>
          <pc:sldMk cId="3748667521" sldId="256"/>
        </pc:sldMkLst>
        <pc:spChg chg="mod">
          <ac:chgData name="Stiv Ostenberg" userId="1c1dc7f5-b1a0-4e3a-9def-cb810bf6be05" providerId="ADAL" clId="{0B287D67-BB33-4A83-8F83-055AEF8E7FCD}" dt="2024-09-17T23:07:57.127" v="54" actId="20577"/>
          <ac:spMkLst>
            <pc:docMk/>
            <pc:sldMk cId="3748667521" sldId="256"/>
            <ac:spMk id="20" creationId="{00000000-0000-0000-0000-000000000000}"/>
          </ac:spMkLst>
        </pc:spChg>
      </pc:sldChg>
      <pc:sldChg chg="addSp modSp mod">
        <pc:chgData name="Stiv Ostenberg" userId="1c1dc7f5-b1a0-4e3a-9def-cb810bf6be05" providerId="ADAL" clId="{0B287D67-BB33-4A83-8F83-055AEF8E7FCD}" dt="2024-09-17T23:25:48.934" v="542" actId="1076"/>
        <pc:sldMkLst>
          <pc:docMk/>
          <pc:sldMk cId="3506921893" sldId="259"/>
        </pc:sldMkLst>
        <pc:spChg chg="mod">
          <ac:chgData name="Stiv Ostenberg" userId="1c1dc7f5-b1a0-4e3a-9def-cb810bf6be05" providerId="ADAL" clId="{0B287D67-BB33-4A83-8F83-055AEF8E7FCD}" dt="2024-09-17T23:25:38.748" v="541" actId="14100"/>
          <ac:spMkLst>
            <pc:docMk/>
            <pc:sldMk cId="3506921893" sldId="259"/>
            <ac:spMk id="3" creationId="{00000000-0000-0000-0000-000000000000}"/>
          </ac:spMkLst>
        </pc:spChg>
        <pc:picChg chg="add mod">
          <ac:chgData name="Stiv Ostenberg" userId="1c1dc7f5-b1a0-4e3a-9def-cb810bf6be05" providerId="ADAL" clId="{0B287D67-BB33-4A83-8F83-055AEF8E7FCD}" dt="2024-09-17T23:08:29.617" v="59" actId="1076"/>
          <ac:picMkLst>
            <pc:docMk/>
            <pc:sldMk cId="3506921893" sldId="259"/>
            <ac:picMk id="5" creationId="{2F4F4ED4-1CD9-F188-FD84-B480D7E123F9}"/>
          </ac:picMkLst>
        </pc:picChg>
        <pc:picChg chg="add mod">
          <ac:chgData name="Stiv Ostenberg" userId="1c1dc7f5-b1a0-4e3a-9def-cb810bf6be05" providerId="ADAL" clId="{0B287D67-BB33-4A83-8F83-055AEF8E7FCD}" dt="2024-09-17T23:10:29.656" v="62" actId="1076"/>
          <ac:picMkLst>
            <pc:docMk/>
            <pc:sldMk cId="3506921893" sldId="259"/>
            <ac:picMk id="7" creationId="{E0CDA8A0-712F-41A9-ED76-5EBAC4E81D5E}"/>
          </ac:picMkLst>
        </pc:picChg>
        <pc:picChg chg="add mod">
          <ac:chgData name="Stiv Ostenberg" userId="1c1dc7f5-b1a0-4e3a-9def-cb810bf6be05" providerId="ADAL" clId="{0B287D67-BB33-4A83-8F83-055AEF8E7FCD}" dt="2024-09-17T23:13:43.112" v="66" actId="1076"/>
          <ac:picMkLst>
            <pc:docMk/>
            <pc:sldMk cId="3506921893" sldId="259"/>
            <ac:picMk id="10" creationId="{F38B12BF-5F1E-EA8E-D876-E1AE9520A28F}"/>
          </ac:picMkLst>
        </pc:picChg>
        <pc:picChg chg="add mod">
          <ac:chgData name="Stiv Ostenberg" userId="1c1dc7f5-b1a0-4e3a-9def-cb810bf6be05" providerId="ADAL" clId="{0B287D67-BB33-4A83-8F83-055AEF8E7FCD}" dt="2024-09-17T23:25:48.934" v="542" actId="1076"/>
          <ac:picMkLst>
            <pc:docMk/>
            <pc:sldMk cId="3506921893" sldId="259"/>
            <ac:picMk id="1026" creationId="{B3AD1FBC-22CE-247B-9348-B7DCD1566148}"/>
          </ac:picMkLst>
        </pc:picChg>
        <pc:picChg chg="add mod">
          <ac:chgData name="Stiv Ostenberg" userId="1c1dc7f5-b1a0-4e3a-9def-cb810bf6be05" providerId="ADAL" clId="{0B287D67-BB33-4A83-8F83-055AEF8E7FCD}" dt="2024-09-17T23:25:23.638" v="533" actId="1076"/>
          <ac:picMkLst>
            <pc:docMk/>
            <pc:sldMk cId="3506921893" sldId="259"/>
            <ac:picMk id="1028" creationId="{3B110433-B2E7-A599-F4BF-3EB163235CAD}"/>
          </ac:picMkLst>
        </pc:picChg>
      </pc:sldChg>
      <pc:sldChg chg="modSp mod">
        <pc:chgData name="Stiv Ostenberg" userId="1c1dc7f5-b1a0-4e3a-9def-cb810bf6be05" providerId="ADAL" clId="{0B287D67-BB33-4A83-8F83-055AEF8E7FCD}" dt="2024-09-17T23:07:11.755" v="22" actId="20577"/>
        <pc:sldMkLst>
          <pc:docMk/>
          <pc:sldMk cId="2609651810" sldId="261"/>
        </pc:sldMkLst>
        <pc:spChg chg="mod">
          <ac:chgData name="Stiv Ostenberg" userId="1c1dc7f5-b1a0-4e3a-9def-cb810bf6be05" providerId="ADAL" clId="{0B287D67-BB33-4A83-8F83-055AEF8E7FCD}" dt="2024-09-17T23:07:11.755" v="22" actId="20577"/>
          <ac:spMkLst>
            <pc:docMk/>
            <pc:sldMk cId="2609651810" sldId="261"/>
            <ac:spMk id="2" creationId="{00000000-0000-0000-0000-000000000000}"/>
          </ac:spMkLst>
        </pc:spChg>
      </pc:sldChg>
      <pc:sldChg chg="addSp modSp mod">
        <pc:chgData name="Stiv Ostenberg" userId="1c1dc7f5-b1a0-4e3a-9def-cb810bf6be05" providerId="ADAL" clId="{0B287D67-BB33-4A83-8F83-055AEF8E7FCD}" dt="2024-09-17T23:29:24.437" v="546" actId="1076"/>
        <pc:sldMkLst>
          <pc:docMk/>
          <pc:sldMk cId="3010092928" sldId="262"/>
        </pc:sldMkLst>
        <pc:picChg chg="add mod">
          <ac:chgData name="Stiv Ostenberg" userId="1c1dc7f5-b1a0-4e3a-9def-cb810bf6be05" providerId="ADAL" clId="{0B287D67-BB33-4A83-8F83-055AEF8E7FCD}" dt="2024-09-17T23:28:44.252" v="544" actId="1076"/>
          <ac:picMkLst>
            <pc:docMk/>
            <pc:sldMk cId="3010092928" sldId="262"/>
            <ac:picMk id="4" creationId="{13C79BBB-CC06-7A36-96B5-A116A8C8C448}"/>
          </ac:picMkLst>
        </pc:picChg>
        <pc:picChg chg="add mod">
          <ac:chgData name="Stiv Ostenberg" userId="1c1dc7f5-b1a0-4e3a-9def-cb810bf6be05" providerId="ADAL" clId="{0B287D67-BB33-4A83-8F83-055AEF8E7FCD}" dt="2024-09-17T23:29:24.437" v="546" actId="1076"/>
          <ac:picMkLst>
            <pc:docMk/>
            <pc:sldMk cId="3010092928" sldId="262"/>
            <ac:picMk id="6" creationId="{CFE9893C-7923-8C0E-1A0F-2134B30DBDAA}"/>
          </ac:picMkLst>
        </pc:picChg>
      </pc:sldChg>
      <pc:sldChg chg="modSp mod modNotesTx">
        <pc:chgData name="Stiv Ostenberg" userId="1c1dc7f5-b1a0-4e3a-9def-cb810bf6be05" providerId="ADAL" clId="{0B287D67-BB33-4A83-8F83-055AEF8E7FCD}" dt="2024-09-17T23:15:11.894" v="152" actId="20577"/>
        <pc:sldMkLst>
          <pc:docMk/>
          <pc:sldMk cId="551079186" sldId="263"/>
        </pc:sldMkLst>
        <pc:spChg chg="mod">
          <ac:chgData name="Stiv Ostenberg" userId="1c1dc7f5-b1a0-4e3a-9def-cb810bf6be05" providerId="ADAL" clId="{0B287D67-BB33-4A83-8F83-055AEF8E7FCD}" dt="2024-09-17T22:54:37.049" v="10" actId="20577"/>
          <ac:spMkLst>
            <pc:docMk/>
            <pc:sldMk cId="551079186" sldId="263"/>
            <ac:spMk id="2" creationId="{00000000-0000-0000-0000-000000000000}"/>
          </ac:spMkLst>
        </pc:spChg>
        <pc:spChg chg="mod">
          <ac:chgData name="Stiv Ostenberg" userId="1c1dc7f5-b1a0-4e3a-9def-cb810bf6be05" providerId="ADAL" clId="{0B287D67-BB33-4A83-8F83-055AEF8E7FCD}" dt="2024-09-17T23:14:13.862" v="78" actId="20577"/>
          <ac:spMkLst>
            <pc:docMk/>
            <pc:sldMk cId="551079186" sldId="263"/>
            <ac:spMk id="3" creationId="{00000000-0000-0000-0000-000000000000}"/>
          </ac:spMkLst>
        </pc:spChg>
      </pc:sldChg>
      <pc:sldChg chg="addSp modSp mod">
        <pc:chgData name="Stiv Ostenberg" userId="1c1dc7f5-b1a0-4e3a-9def-cb810bf6be05" providerId="ADAL" clId="{0B287D67-BB33-4A83-8F83-055AEF8E7FCD}" dt="2024-09-17T23:31:43.995" v="550" actId="14100"/>
        <pc:sldMkLst>
          <pc:docMk/>
          <pc:sldMk cId="3241442993" sldId="265"/>
        </pc:sldMkLst>
        <pc:picChg chg="add mod">
          <ac:chgData name="Stiv Ostenberg" userId="1c1dc7f5-b1a0-4e3a-9def-cb810bf6be05" providerId="ADAL" clId="{0B287D67-BB33-4A83-8F83-055AEF8E7FCD}" dt="2024-09-17T23:31:43.995" v="550" actId="14100"/>
          <ac:picMkLst>
            <pc:docMk/>
            <pc:sldMk cId="3241442993" sldId="265"/>
            <ac:picMk id="6" creationId="{D1BDF105-A9F6-402F-F20F-3C2767F82FF1}"/>
          </ac:picMkLst>
        </pc:picChg>
      </pc:sldChg>
      <pc:sldChg chg="modSp mod modNotesTx">
        <pc:chgData name="Stiv Ostenberg" userId="1c1dc7f5-b1a0-4e3a-9def-cb810bf6be05" providerId="ADAL" clId="{0B287D67-BB33-4A83-8F83-055AEF8E7FCD}" dt="2024-09-17T23:17:58.599" v="328" actId="20577"/>
        <pc:sldMkLst>
          <pc:docMk/>
          <pc:sldMk cId="3034515851" sldId="266"/>
        </pc:sldMkLst>
        <pc:spChg chg="mod">
          <ac:chgData name="Stiv Ostenberg" userId="1c1dc7f5-b1a0-4e3a-9def-cb810bf6be05" providerId="ADAL" clId="{0B287D67-BB33-4A83-8F83-055AEF8E7FCD}" dt="2024-09-17T23:17:58.599" v="328" actId="20577"/>
          <ac:spMkLst>
            <pc:docMk/>
            <pc:sldMk cId="3034515851" sldId="266"/>
            <ac:spMk id="3" creationId="{CAE718A4-DF5E-88CC-BF47-5D82C6EADDB8}"/>
          </ac:spMkLst>
        </pc:spChg>
      </pc:sldChg>
      <pc:sldChg chg="modNotesTx">
        <pc:chgData name="Stiv Ostenberg" userId="1c1dc7f5-b1a0-4e3a-9def-cb810bf6be05" providerId="ADAL" clId="{0B287D67-BB33-4A83-8F83-055AEF8E7FCD}" dt="2024-09-17T23:19:31.860" v="472" actId="20577"/>
        <pc:sldMkLst>
          <pc:docMk/>
          <pc:sldMk cId="1872858958" sldId="267"/>
        </pc:sldMkLst>
      </pc:sldChg>
      <pc:sldChg chg="new">
        <pc:chgData name="Stiv Ostenberg" userId="1c1dc7f5-b1a0-4e3a-9def-cb810bf6be05" providerId="ADAL" clId="{0B287D67-BB33-4A83-8F83-055AEF8E7FCD}" dt="2024-09-17T23:18:34.712" v="329" actId="680"/>
        <pc:sldMkLst>
          <pc:docMk/>
          <pc:sldMk cId="585064477" sldId="268"/>
        </pc:sldMkLst>
      </pc:sldChg>
      <pc:sldChg chg="delSp modSp add mod">
        <pc:chgData name="Stiv Ostenberg" userId="1c1dc7f5-b1a0-4e3a-9def-cb810bf6be05" providerId="ADAL" clId="{0B287D67-BB33-4A83-8F83-055AEF8E7FCD}" dt="2024-09-17T23:33:09.861" v="564" actId="20577"/>
        <pc:sldMkLst>
          <pc:docMk/>
          <pc:sldMk cId="1572472407" sldId="269"/>
        </pc:sldMkLst>
        <pc:spChg chg="mod">
          <ac:chgData name="Stiv Ostenberg" userId="1c1dc7f5-b1a0-4e3a-9def-cb810bf6be05" providerId="ADAL" clId="{0B287D67-BB33-4A83-8F83-055AEF8E7FCD}" dt="2024-09-17T23:20:07.561" v="483" actId="20577"/>
          <ac:spMkLst>
            <pc:docMk/>
            <pc:sldMk cId="1572472407" sldId="269"/>
            <ac:spMk id="2" creationId="{357A8C22-2E56-9E15-0D2B-532B35F40152}"/>
          </ac:spMkLst>
        </pc:spChg>
        <pc:spChg chg="mod">
          <ac:chgData name="Stiv Ostenberg" userId="1c1dc7f5-b1a0-4e3a-9def-cb810bf6be05" providerId="ADAL" clId="{0B287D67-BB33-4A83-8F83-055AEF8E7FCD}" dt="2024-09-17T23:33:09.861" v="564" actId="20577"/>
          <ac:spMkLst>
            <pc:docMk/>
            <pc:sldMk cId="1572472407" sldId="269"/>
            <ac:spMk id="3" creationId="{ED866881-7C4F-C60F-183B-CA625F9232C2}"/>
          </ac:spMkLst>
        </pc:spChg>
        <pc:picChg chg="del">
          <ac:chgData name="Stiv Ostenberg" userId="1c1dc7f5-b1a0-4e3a-9def-cb810bf6be05" providerId="ADAL" clId="{0B287D67-BB33-4A83-8F83-055AEF8E7FCD}" dt="2024-09-17T23:20:12.486" v="484" actId="478"/>
          <ac:picMkLst>
            <pc:docMk/>
            <pc:sldMk cId="1572472407" sldId="269"/>
            <ac:picMk id="5" creationId="{C11CB343-2272-8927-E215-1790D87AF180}"/>
          </ac:picMkLst>
        </pc:picChg>
      </pc:sldChg>
    </pc:docChg>
  </pc:docChgLst>
  <pc:docChgLst>
    <pc:chgData name="Stiv Ostenberg" userId="1c1dc7f5-b1a0-4e3a-9def-cb810bf6be05" providerId="ADAL" clId="{8FA1D36E-2B95-47B1-9B39-65BB26518A98}"/>
    <pc:docChg chg="custSel modSld">
      <pc:chgData name="Stiv Ostenberg" userId="1c1dc7f5-b1a0-4e3a-9def-cb810bf6be05" providerId="ADAL" clId="{8FA1D36E-2B95-47B1-9B39-65BB26518A98}" dt="2024-10-16T20:44:24.637" v="652" actId="1076"/>
      <pc:docMkLst>
        <pc:docMk/>
      </pc:docMkLst>
      <pc:sldChg chg="modSp mod">
        <pc:chgData name="Stiv Ostenberg" userId="1c1dc7f5-b1a0-4e3a-9def-cb810bf6be05" providerId="ADAL" clId="{8FA1D36E-2B95-47B1-9B39-65BB26518A98}" dt="2024-10-16T20:36:37.309" v="610" actId="20577"/>
        <pc:sldMkLst>
          <pc:docMk/>
          <pc:sldMk cId="3748667521" sldId="256"/>
        </pc:sldMkLst>
        <pc:spChg chg="mod">
          <ac:chgData name="Stiv Ostenberg" userId="1c1dc7f5-b1a0-4e3a-9def-cb810bf6be05" providerId="ADAL" clId="{8FA1D36E-2B95-47B1-9B39-65BB26518A98}" dt="2024-10-16T20:36:37.309" v="610" actId="20577"/>
          <ac:spMkLst>
            <pc:docMk/>
            <pc:sldMk cId="3748667521" sldId="256"/>
            <ac:spMk id="20" creationId="{00000000-0000-0000-0000-000000000000}"/>
          </ac:spMkLst>
        </pc:spChg>
      </pc:sldChg>
      <pc:sldChg chg="addSp modSp mod modNotesTx">
        <pc:chgData name="Stiv Ostenberg" userId="1c1dc7f5-b1a0-4e3a-9def-cb810bf6be05" providerId="ADAL" clId="{8FA1D36E-2B95-47B1-9B39-65BB26518A98}" dt="2024-10-16T20:44:24.637" v="652" actId="1076"/>
        <pc:sldMkLst>
          <pc:docMk/>
          <pc:sldMk cId="3506921893" sldId="259"/>
        </pc:sldMkLst>
        <pc:spChg chg="mod">
          <ac:chgData name="Stiv Ostenberg" userId="1c1dc7f5-b1a0-4e3a-9def-cb810bf6be05" providerId="ADAL" clId="{8FA1D36E-2B95-47B1-9B39-65BB26518A98}" dt="2024-10-13T01:16:01.962" v="597" actId="20577"/>
          <ac:spMkLst>
            <pc:docMk/>
            <pc:sldMk cId="3506921893" sldId="259"/>
            <ac:spMk id="3" creationId="{00000000-0000-0000-0000-000000000000}"/>
          </ac:spMkLst>
        </pc:spChg>
        <pc:picChg chg="add mod">
          <ac:chgData name="Stiv Ostenberg" userId="1c1dc7f5-b1a0-4e3a-9def-cb810bf6be05" providerId="ADAL" clId="{8FA1D36E-2B95-47B1-9B39-65BB26518A98}" dt="2024-10-16T20:44:24.637" v="652" actId="1076"/>
          <ac:picMkLst>
            <pc:docMk/>
            <pc:sldMk cId="3506921893" sldId="259"/>
            <ac:picMk id="6" creationId="{D4142C36-E6D2-47B7-36A7-D224BFD2FCCC}"/>
          </ac:picMkLst>
        </pc:picChg>
        <pc:picChg chg="mod">
          <ac:chgData name="Stiv Ostenberg" userId="1c1dc7f5-b1a0-4e3a-9def-cb810bf6be05" providerId="ADAL" clId="{8FA1D36E-2B95-47B1-9B39-65BB26518A98}" dt="2024-10-16T20:44:01.022" v="650" actId="1076"/>
          <ac:picMkLst>
            <pc:docMk/>
            <pc:sldMk cId="3506921893" sldId="259"/>
            <ac:picMk id="1028" creationId="{3B110433-B2E7-A599-F4BF-3EB163235CAD}"/>
          </ac:picMkLst>
        </pc:picChg>
      </pc:sldChg>
      <pc:sldChg chg="addSp delSp modSp mod modNotesTx">
        <pc:chgData name="Stiv Ostenberg" userId="1c1dc7f5-b1a0-4e3a-9def-cb810bf6be05" providerId="ADAL" clId="{8FA1D36E-2B95-47B1-9B39-65BB26518A98}" dt="2024-10-13T01:14:41.798" v="584"/>
        <pc:sldMkLst>
          <pc:docMk/>
          <pc:sldMk cId="2609651810" sldId="261"/>
        </pc:sldMkLst>
        <pc:spChg chg="mod">
          <ac:chgData name="Stiv Ostenberg" userId="1c1dc7f5-b1a0-4e3a-9def-cb810bf6be05" providerId="ADAL" clId="{8FA1D36E-2B95-47B1-9B39-65BB26518A98}" dt="2024-10-13T01:14:14.192" v="583"/>
          <ac:spMkLst>
            <pc:docMk/>
            <pc:sldMk cId="2609651810" sldId="261"/>
            <ac:spMk id="3" creationId="{00000000-0000-0000-0000-000000000000}"/>
          </ac:spMkLst>
        </pc:spChg>
        <pc:picChg chg="add del mod">
          <ac:chgData name="Stiv Ostenberg" userId="1c1dc7f5-b1a0-4e3a-9def-cb810bf6be05" providerId="ADAL" clId="{8FA1D36E-2B95-47B1-9B39-65BB26518A98}" dt="2024-10-13T00:56:12.062" v="235" actId="478"/>
          <ac:picMkLst>
            <pc:docMk/>
            <pc:sldMk cId="2609651810" sldId="261"/>
            <ac:picMk id="5" creationId="{87F77477-FFD9-2075-049E-D306F96811CA}"/>
          </ac:picMkLst>
        </pc:picChg>
        <pc:picChg chg="add del mod">
          <ac:chgData name="Stiv Ostenberg" userId="1c1dc7f5-b1a0-4e3a-9def-cb810bf6be05" providerId="ADAL" clId="{8FA1D36E-2B95-47B1-9B39-65BB26518A98}" dt="2024-10-13T00:57:41.068" v="241" actId="478"/>
          <ac:picMkLst>
            <pc:docMk/>
            <pc:sldMk cId="2609651810" sldId="261"/>
            <ac:picMk id="7" creationId="{026EDB53-C0CC-DE96-919B-D6004226DEF2}"/>
          </ac:picMkLst>
        </pc:picChg>
        <pc:picChg chg="add mod">
          <ac:chgData name="Stiv Ostenberg" userId="1c1dc7f5-b1a0-4e3a-9def-cb810bf6be05" providerId="ADAL" clId="{8FA1D36E-2B95-47B1-9B39-65BB26518A98}" dt="2024-10-13T00:59:22.871" v="245" actId="1076"/>
          <ac:picMkLst>
            <pc:docMk/>
            <pc:sldMk cId="2609651810" sldId="261"/>
            <ac:picMk id="10" creationId="{8127D3CE-38D0-32E4-F40B-752812BD78B0}"/>
          </ac:picMkLst>
        </pc:picChg>
      </pc:sldChg>
      <pc:sldChg chg="modSp mod">
        <pc:chgData name="Stiv Ostenberg" userId="1c1dc7f5-b1a0-4e3a-9def-cb810bf6be05" providerId="ADAL" clId="{8FA1D36E-2B95-47B1-9B39-65BB26518A98}" dt="2024-10-16T20:40:44.284" v="644" actId="20577"/>
        <pc:sldMkLst>
          <pc:docMk/>
          <pc:sldMk cId="1572472407" sldId="269"/>
        </pc:sldMkLst>
        <pc:spChg chg="mod">
          <ac:chgData name="Stiv Ostenberg" userId="1c1dc7f5-b1a0-4e3a-9def-cb810bf6be05" providerId="ADAL" clId="{8FA1D36E-2B95-47B1-9B39-65BB26518A98}" dt="2024-10-16T20:40:44.284" v="644" actId="20577"/>
          <ac:spMkLst>
            <pc:docMk/>
            <pc:sldMk cId="1572472407" sldId="269"/>
            <ac:spMk id="3" creationId="{ED866881-7C4F-C60F-183B-CA625F9232C2}"/>
          </ac:spMkLst>
        </pc:spChg>
      </pc:sldChg>
    </pc:docChg>
  </pc:docChgLst>
  <pc:docChgLst>
    <pc:chgData name="Stiv Ostenberg" userId="1c1dc7f5-b1a0-4e3a-9def-cb810bf6be05" providerId="ADAL" clId="{CD92AF4A-3AE1-451C-9835-88E73A3D64B8}"/>
    <pc:docChg chg="undo custSel addSld delSld modSld">
      <pc:chgData name="Stiv Ostenberg" userId="1c1dc7f5-b1a0-4e3a-9def-cb810bf6be05" providerId="ADAL" clId="{CD92AF4A-3AE1-451C-9835-88E73A3D64B8}" dt="2024-08-15T19:55:50.588" v="2955" actId="20577"/>
      <pc:docMkLst>
        <pc:docMk/>
      </pc:docMkLst>
      <pc:sldChg chg="addSp delSp modSp mod">
        <pc:chgData name="Stiv Ostenberg" userId="1c1dc7f5-b1a0-4e3a-9def-cb810bf6be05" providerId="ADAL" clId="{CD92AF4A-3AE1-451C-9835-88E73A3D64B8}" dt="2024-08-15T19:52:41.328" v="2881" actId="1076"/>
        <pc:sldMkLst>
          <pc:docMk/>
          <pc:sldMk cId="3010092928" sldId="262"/>
        </pc:sldMkLst>
        <pc:spChg chg="mod">
          <ac:chgData name="Stiv Ostenberg" userId="1c1dc7f5-b1a0-4e3a-9def-cb810bf6be05" providerId="ADAL" clId="{CD92AF4A-3AE1-451C-9835-88E73A3D64B8}" dt="2024-08-15T19:43:16.668" v="2846" actId="20577"/>
          <ac:spMkLst>
            <pc:docMk/>
            <pc:sldMk cId="3010092928" sldId="262"/>
            <ac:spMk id="2" creationId="{00000000-0000-0000-0000-000000000000}"/>
          </ac:spMkLst>
        </pc:spChg>
        <pc:spChg chg="del">
          <ac:chgData name="Stiv Ostenberg" userId="1c1dc7f5-b1a0-4e3a-9def-cb810bf6be05" providerId="ADAL" clId="{CD92AF4A-3AE1-451C-9835-88E73A3D64B8}" dt="2024-08-15T19:48:07.583" v="2853" actId="478"/>
          <ac:spMkLst>
            <pc:docMk/>
            <pc:sldMk cId="3010092928" sldId="262"/>
            <ac:spMk id="3" creationId="{00000000-0000-0000-0000-000000000000}"/>
          </ac:spMkLst>
        </pc:spChg>
        <pc:graphicFrameChg chg="add mod modGraphic">
          <ac:chgData name="Stiv Ostenberg" userId="1c1dc7f5-b1a0-4e3a-9def-cb810bf6be05" providerId="ADAL" clId="{CD92AF4A-3AE1-451C-9835-88E73A3D64B8}" dt="2024-08-15T19:47:24.768" v="2851" actId="14100"/>
          <ac:graphicFrameMkLst>
            <pc:docMk/>
            <pc:sldMk cId="3010092928" sldId="262"/>
            <ac:graphicFrameMk id="4" creationId="{66504C9D-F4BC-2D55-53B0-26875EC846A9}"/>
          </ac:graphicFrameMkLst>
        </pc:graphicFrameChg>
        <pc:graphicFrameChg chg="add del mod">
          <ac:chgData name="Stiv Ostenberg" userId="1c1dc7f5-b1a0-4e3a-9def-cb810bf6be05" providerId="ADAL" clId="{CD92AF4A-3AE1-451C-9835-88E73A3D64B8}" dt="2024-08-15T19:48:52.718" v="2865" actId="478"/>
          <ac:graphicFrameMkLst>
            <pc:docMk/>
            <pc:sldMk cId="3010092928" sldId="262"/>
            <ac:graphicFrameMk id="5" creationId="{F3F52EB5-CB8A-B37E-02F7-8271E500F819}"/>
          </ac:graphicFrameMkLst>
        </pc:graphicFrameChg>
        <pc:graphicFrameChg chg="add mod">
          <ac:chgData name="Stiv Ostenberg" userId="1c1dc7f5-b1a0-4e3a-9def-cb810bf6be05" providerId="ADAL" clId="{CD92AF4A-3AE1-451C-9835-88E73A3D64B8}" dt="2024-08-15T19:48:49.330" v="2862" actId="14100"/>
          <ac:graphicFrameMkLst>
            <pc:docMk/>
            <pc:sldMk cId="3010092928" sldId="262"/>
            <ac:graphicFrameMk id="6" creationId="{DAE7D378-7AE6-1823-3276-C5DE41B0B09D}"/>
          </ac:graphicFrameMkLst>
        </pc:graphicFrameChg>
        <pc:graphicFrameChg chg="add mod modGraphic">
          <ac:chgData name="Stiv Ostenberg" userId="1c1dc7f5-b1a0-4e3a-9def-cb810bf6be05" providerId="ADAL" clId="{CD92AF4A-3AE1-451C-9835-88E73A3D64B8}" dt="2024-08-15T19:49:04.263" v="2868" actId="14100"/>
          <ac:graphicFrameMkLst>
            <pc:docMk/>
            <pc:sldMk cId="3010092928" sldId="262"/>
            <ac:graphicFrameMk id="7" creationId="{A1784FAA-D812-DB5E-7863-33072A247D4C}"/>
          </ac:graphicFrameMkLst>
        </pc:graphicFrameChg>
        <pc:picChg chg="add mod">
          <ac:chgData name="Stiv Ostenberg" userId="1c1dc7f5-b1a0-4e3a-9def-cb810bf6be05" providerId="ADAL" clId="{CD92AF4A-3AE1-451C-9835-88E73A3D64B8}" dt="2024-08-15T19:52:41.328" v="2881" actId="1076"/>
          <ac:picMkLst>
            <pc:docMk/>
            <pc:sldMk cId="3010092928" sldId="262"/>
            <ac:picMk id="8" creationId="{B7DD4E69-6032-EAA4-73F6-1EF44B8EA3A7}"/>
          </ac:picMkLst>
        </pc:picChg>
        <pc:picChg chg="add mod">
          <ac:chgData name="Stiv Ostenberg" userId="1c1dc7f5-b1a0-4e3a-9def-cb810bf6be05" providerId="ADAL" clId="{CD92AF4A-3AE1-451C-9835-88E73A3D64B8}" dt="2024-08-15T19:52:27.006" v="2877" actId="1076"/>
          <ac:picMkLst>
            <pc:docMk/>
            <pc:sldMk cId="3010092928" sldId="262"/>
            <ac:picMk id="10" creationId="{B5AEEF10-A60E-EC86-A78C-EAFA05386A48}"/>
          </ac:picMkLst>
        </pc:picChg>
      </pc:sldChg>
      <pc:sldChg chg="addSp delSp modSp new mod modNotesTx">
        <pc:chgData name="Stiv Ostenberg" userId="1c1dc7f5-b1a0-4e3a-9def-cb810bf6be05" providerId="ADAL" clId="{CD92AF4A-3AE1-451C-9835-88E73A3D64B8}" dt="2024-08-15T19:31:43.664" v="2338" actId="20577"/>
        <pc:sldMkLst>
          <pc:docMk/>
          <pc:sldMk cId="3167838472" sldId="264"/>
        </pc:sldMkLst>
        <pc:spChg chg="mod">
          <ac:chgData name="Stiv Ostenberg" userId="1c1dc7f5-b1a0-4e3a-9def-cb810bf6be05" providerId="ADAL" clId="{CD92AF4A-3AE1-451C-9835-88E73A3D64B8}" dt="2024-08-15T19:14:24.945" v="797" actId="20577"/>
          <ac:spMkLst>
            <pc:docMk/>
            <pc:sldMk cId="3167838472" sldId="264"/>
            <ac:spMk id="2" creationId="{A9BAFB16-FE45-4D10-4BB7-5E6042CF1B29}"/>
          </ac:spMkLst>
        </pc:spChg>
        <pc:spChg chg="del">
          <ac:chgData name="Stiv Ostenberg" userId="1c1dc7f5-b1a0-4e3a-9def-cb810bf6be05" providerId="ADAL" clId="{CD92AF4A-3AE1-451C-9835-88E73A3D64B8}" dt="2024-08-15T19:04:34.443" v="1" actId="22"/>
          <ac:spMkLst>
            <pc:docMk/>
            <pc:sldMk cId="3167838472" sldId="264"/>
            <ac:spMk id="3" creationId="{24FFBBCC-49B5-0041-3B29-812F989DFF05}"/>
          </ac:spMkLst>
        </pc:spChg>
        <pc:spChg chg="add mod">
          <ac:chgData name="Stiv Ostenberg" userId="1c1dc7f5-b1a0-4e3a-9def-cb810bf6be05" providerId="ADAL" clId="{CD92AF4A-3AE1-451C-9835-88E73A3D64B8}" dt="2024-08-15T19:30:43.998" v="2190" actId="20577"/>
          <ac:spMkLst>
            <pc:docMk/>
            <pc:sldMk cId="3167838472" sldId="264"/>
            <ac:spMk id="9" creationId="{6D0D544D-60AE-1B11-575D-91D3CF94176D}"/>
          </ac:spMkLst>
        </pc:spChg>
        <pc:picChg chg="add mod ord">
          <ac:chgData name="Stiv Ostenberg" userId="1c1dc7f5-b1a0-4e3a-9def-cb810bf6be05" providerId="ADAL" clId="{CD92AF4A-3AE1-451C-9835-88E73A3D64B8}" dt="2024-08-15T19:30:07.337" v="2120" actId="1076"/>
          <ac:picMkLst>
            <pc:docMk/>
            <pc:sldMk cId="3167838472" sldId="264"/>
            <ac:picMk id="5" creationId="{A7A0314E-FD36-609E-A54C-2C3FD087577E}"/>
          </ac:picMkLst>
        </pc:picChg>
        <pc:picChg chg="add del">
          <ac:chgData name="Stiv Ostenberg" userId="1c1dc7f5-b1a0-4e3a-9def-cb810bf6be05" providerId="ADAL" clId="{CD92AF4A-3AE1-451C-9835-88E73A3D64B8}" dt="2024-08-15T19:29:45.780" v="2118" actId="22"/>
          <ac:picMkLst>
            <pc:docMk/>
            <pc:sldMk cId="3167838472" sldId="264"/>
            <ac:picMk id="7" creationId="{67900B2D-F8D3-A84D-6580-90EADE3396BF}"/>
          </ac:picMkLst>
        </pc:picChg>
      </pc:sldChg>
      <pc:sldChg chg="addSp modSp new mod modNotesTx">
        <pc:chgData name="Stiv Ostenberg" userId="1c1dc7f5-b1a0-4e3a-9def-cb810bf6be05" providerId="ADAL" clId="{CD92AF4A-3AE1-451C-9835-88E73A3D64B8}" dt="2024-08-15T19:24:43.603" v="2099" actId="20577"/>
        <pc:sldMkLst>
          <pc:docMk/>
          <pc:sldMk cId="3241442993" sldId="265"/>
        </pc:sldMkLst>
        <pc:spChg chg="mod">
          <ac:chgData name="Stiv Ostenberg" userId="1c1dc7f5-b1a0-4e3a-9def-cb810bf6be05" providerId="ADAL" clId="{CD92AF4A-3AE1-451C-9835-88E73A3D64B8}" dt="2024-08-15T19:14:50.500" v="820" actId="20577"/>
          <ac:spMkLst>
            <pc:docMk/>
            <pc:sldMk cId="3241442993" sldId="265"/>
            <ac:spMk id="2" creationId="{ACCF5E86-6335-0286-FA94-E4D14C9E3009}"/>
          </ac:spMkLst>
        </pc:spChg>
        <pc:spChg chg="mod">
          <ac:chgData name="Stiv Ostenberg" userId="1c1dc7f5-b1a0-4e3a-9def-cb810bf6be05" providerId="ADAL" clId="{CD92AF4A-3AE1-451C-9835-88E73A3D64B8}" dt="2024-08-15T19:17:44.701" v="1088" actId="12"/>
          <ac:spMkLst>
            <pc:docMk/>
            <pc:sldMk cId="3241442993" sldId="265"/>
            <ac:spMk id="3" creationId="{E611938A-41BA-3D9C-A874-A1F23CB289AD}"/>
          </ac:spMkLst>
        </pc:spChg>
        <pc:picChg chg="add mod">
          <ac:chgData name="Stiv Ostenberg" userId="1c1dc7f5-b1a0-4e3a-9def-cb810bf6be05" providerId="ADAL" clId="{CD92AF4A-3AE1-451C-9835-88E73A3D64B8}" dt="2024-08-15T19:14:40.898" v="799" actId="1076"/>
          <ac:picMkLst>
            <pc:docMk/>
            <pc:sldMk cId="3241442993" sldId="265"/>
            <ac:picMk id="5" creationId="{B501D74B-26FF-7568-53B9-D5276B928EBB}"/>
          </ac:picMkLst>
        </pc:picChg>
      </pc:sldChg>
      <pc:sldChg chg="addSp delSp modSp new mod modNotesTx">
        <pc:chgData name="Stiv Ostenberg" userId="1c1dc7f5-b1a0-4e3a-9def-cb810bf6be05" providerId="ADAL" clId="{CD92AF4A-3AE1-451C-9835-88E73A3D64B8}" dt="2024-08-15T19:55:50.588" v="2955" actId="20577"/>
        <pc:sldMkLst>
          <pc:docMk/>
          <pc:sldMk cId="3034515851" sldId="266"/>
        </pc:sldMkLst>
        <pc:spChg chg="mod">
          <ac:chgData name="Stiv Ostenberg" userId="1c1dc7f5-b1a0-4e3a-9def-cb810bf6be05" providerId="ADAL" clId="{CD92AF4A-3AE1-451C-9835-88E73A3D64B8}" dt="2024-08-15T19:27:08.034" v="2109" actId="20577"/>
          <ac:spMkLst>
            <pc:docMk/>
            <pc:sldMk cId="3034515851" sldId="266"/>
            <ac:spMk id="2" creationId="{6768F5C1-EB42-C2B7-164A-095850EB56D9}"/>
          </ac:spMkLst>
        </pc:spChg>
        <pc:spChg chg="mod">
          <ac:chgData name="Stiv Ostenberg" userId="1c1dc7f5-b1a0-4e3a-9def-cb810bf6be05" providerId="ADAL" clId="{CD92AF4A-3AE1-451C-9835-88E73A3D64B8}" dt="2024-08-15T19:36:07.453" v="2546" actId="20577"/>
          <ac:spMkLst>
            <pc:docMk/>
            <pc:sldMk cId="3034515851" sldId="266"/>
            <ac:spMk id="3" creationId="{CAE718A4-DF5E-88CC-BF47-5D82C6EADDB8}"/>
          </ac:spMkLst>
        </pc:spChg>
        <pc:picChg chg="add del mod">
          <ac:chgData name="Stiv Ostenberg" userId="1c1dc7f5-b1a0-4e3a-9def-cb810bf6be05" providerId="ADAL" clId="{CD92AF4A-3AE1-451C-9835-88E73A3D64B8}" dt="2024-08-15T19:34:20.977" v="2339" actId="478"/>
          <ac:picMkLst>
            <pc:docMk/>
            <pc:sldMk cId="3034515851" sldId="266"/>
            <ac:picMk id="5" creationId="{38563CE7-CD88-E74E-D937-C76D9EB26AAC}"/>
          </ac:picMkLst>
        </pc:picChg>
        <pc:picChg chg="add mod">
          <ac:chgData name="Stiv Ostenberg" userId="1c1dc7f5-b1a0-4e3a-9def-cb810bf6be05" providerId="ADAL" clId="{CD92AF4A-3AE1-451C-9835-88E73A3D64B8}" dt="2024-08-15T19:34:26.882" v="2341" actId="1076"/>
          <ac:picMkLst>
            <pc:docMk/>
            <pc:sldMk cId="3034515851" sldId="266"/>
            <ac:picMk id="7" creationId="{45ECDDB0-6CBE-01A5-9C97-7B0897C506CE}"/>
          </ac:picMkLst>
        </pc:picChg>
      </pc:sldChg>
      <pc:sldChg chg="addSp modSp new mod">
        <pc:chgData name="Stiv Ostenberg" userId="1c1dc7f5-b1a0-4e3a-9def-cb810bf6be05" providerId="ADAL" clId="{CD92AF4A-3AE1-451C-9835-88E73A3D64B8}" dt="2024-08-15T19:39:33.222" v="2649" actId="1076"/>
        <pc:sldMkLst>
          <pc:docMk/>
          <pc:sldMk cId="1872858958" sldId="267"/>
        </pc:sldMkLst>
        <pc:spChg chg="mod">
          <ac:chgData name="Stiv Ostenberg" userId="1c1dc7f5-b1a0-4e3a-9def-cb810bf6be05" providerId="ADAL" clId="{CD92AF4A-3AE1-451C-9835-88E73A3D64B8}" dt="2024-08-15T19:38:44.071" v="2646"/>
          <ac:spMkLst>
            <pc:docMk/>
            <pc:sldMk cId="1872858958" sldId="267"/>
            <ac:spMk id="2" creationId="{357A8C22-2E56-9E15-0D2B-532B35F40152}"/>
          </ac:spMkLst>
        </pc:spChg>
        <pc:spChg chg="mod">
          <ac:chgData name="Stiv Ostenberg" userId="1c1dc7f5-b1a0-4e3a-9def-cb810bf6be05" providerId="ADAL" clId="{CD92AF4A-3AE1-451C-9835-88E73A3D64B8}" dt="2024-08-15T19:38:24.794" v="2643" actId="20577"/>
          <ac:spMkLst>
            <pc:docMk/>
            <pc:sldMk cId="1872858958" sldId="267"/>
            <ac:spMk id="3" creationId="{ED866881-7C4F-C60F-183B-CA625F9232C2}"/>
          </ac:spMkLst>
        </pc:spChg>
        <pc:picChg chg="add mod">
          <ac:chgData name="Stiv Ostenberg" userId="1c1dc7f5-b1a0-4e3a-9def-cb810bf6be05" providerId="ADAL" clId="{CD92AF4A-3AE1-451C-9835-88E73A3D64B8}" dt="2024-08-15T19:39:33.222" v="2649" actId="1076"/>
          <ac:picMkLst>
            <pc:docMk/>
            <pc:sldMk cId="1872858958" sldId="267"/>
            <ac:picMk id="5" creationId="{C11CB343-2272-8927-E215-1790D87AF180}"/>
          </ac:picMkLst>
        </pc:picChg>
      </pc:sldChg>
      <pc:sldChg chg="new del">
        <pc:chgData name="Stiv Ostenberg" userId="1c1dc7f5-b1a0-4e3a-9def-cb810bf6be05" providerId="ADAL" clId="{CD92AF4A-3AE1-451C-9835-88E73A3D64B8}" dt="2024-08-15T19:54:49.329" v="2883" actId="47"/>
        <pc:sldMkLst>
          <pc:docMk/>
          <pc:sldMk cId="7459561"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90144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 overview of what we are covering.</a:t>
            </a:r>
          </a:p>
        </p:txBody>
      </p:sp>
      <p:sp>
        <p:nvSpPr>
          <p:cNvPr id="4" name="Slide Number Placeholder 3"/>
          <p:cNvSpPr>
            <a:spLocks noGrp="1"/>
          </p:cNvSpPr>
          <p:nvPr>
            <p:ph type="sldNum" sz="quarter" idx="10"/>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901441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Ham Radio has always been about communication,  but in the modern era, when everybody has a radio in their pocket (cell phone), and you can talk all over the world over the Internet,  what relevance does Ham Radio have?</a:t>
            </a:r>
          </a:p>
          <a:p>
            <a:pPr marL="228600" indent="-228600">
              <a:buFont typeface="+mj-lt"/>
              <a:buAutoNum type="arabicPeriod"/>
            </a:pPr>
            <a:r>
              <a:rPr lang="en-US" dirty="0"/>
              <a:t>Club Officers and a small number of volunteers are carrying heavy loads, and people are reluctant to make commitments or to volunteer.  There is more work to do then people to do it, so many aspects of Ham Radio, such as fresh Web Sites or public events are casualties of the manpower shortage.</a:t>
            </a:r>
          </a:p>
          <a:p>
            <a:pPr marL="228600" indent="-228600">
              <a:buFont typeface="+mj-lt"/>
              <a:buAutoNum type="arabicPeriod"/>
            </a:pPr>
            <a:r>
              <a:rPr lang="en-US" dirty="0"/>
              <a:t>People are not captured at the exams, and once they leave are often never seen again.  </a:t>
            </a:r>
          </a:p>
          <a:p>
            <a:pPr marL="228600" indent="-228600">
              <a:buFont typeface="+mj-lt"/>
              <a:buAutoNum type="arabicPeriod"/>
            </a:pPr>
            <a:r>
              <a:rPr lang="en-US" dirty="0"/>
              <a:t>Ham Radio is just an old white dude who hides in a shack tapping on a key and making beeping noises.</a:t>
            </a:r>
          </a:p>
          <a:p>
            <a:pPr marL="228600" indent="-228600">
              <a:buFont typeface="+mj-lt"/>
              <a:buAutoNum type="arabicPeriod"/>
            </a:pPr>
            <a:r>
              <a:rPr lang="en-US" dirty="0"/>
              <a:t>Club meetings focus on topics relevant to the guy in the last bullet point (old white dude in shack), not a new ham.</a:t>
            </a:r>
          </a:p>
          <a:p>
            <a:pPr marL="228600" indent="-228600">
              <a:buFont typeface="+mj-lt"/>
              <a:buAutoNum type="arabicPeriod"/>
            </a:pPr>
            <a:r>
              <a:rPr lang="en-US" dirty="0"/>
              <a:t>This problem is related  to point 2,  but the problem with stale websites contributes to the perception that Ham Radio is boring, obsolete, and irrelevant.</a:t>
            </a:r>
          </a:p>
          <a:p>
            <a:pPr marL="228600" indent="-228600">
              <a:buFont typeface="+mj-lt"/>
              <a:buAutoNum type="arabicPeriod"/>
            </a:pPr>
            <a:r>
              <a:rPr lang="en-US" dirty="0"/>
              <a:t>People are busy and don’t want to commit.  Old hams not interested in new collaboration tools.</a:t>
            </a:r>
          </a:p>
        </p:txBody>
      </p:sp>
      <p:sp>
        <p:nvSpPr>
          <p:cNvPr id="4" name="Slide Number Placeholder 3"/>
          <p:cNvSpPr>
            <a:spLocks noGrp="1"/>
          </p:cNvSpPr>
          <p:nvPr>
            <p:ph type="sldNum" sz="quarter" idx="5"/>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3649238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We need to get out and make people aware of Ham Radio and all they can do with it. Make people WANT to get a license.  </a:t>
            </a:r>
          </a:p>
          <a:p>
            <a:pPr marL="228600" indent="-228600">
              <a:buFont typeface="+mj-lt"/>
              <a:buAutoNum type="arabicPeriod"/>
            </a:pPr>
            <a:r>
              <a:rPr lang="en-US" dirty="0"/>
              <a:t>Once a ham gets a license, we need to get them active, and we need to make it fun. We need events to connect Elmers and Gomers.  </a:t>
            </a:r>
          </a:p>
          <a:p>
            <a:pPr marL="228600" indent="-228600">
              <a:buFont typeface="+mj-lt"/>
              <a:buAutoNum type="arabicPeriod"/>
            </a:pPr>
            <a:r>
              <a:rPr lang="en-US" dirty="0"/>
              <a:t>We need to distribute the load.  While some involves getting volunteers, we can accomplish a lot by sharing resources and cooperation between clubs.  ARRL is uniquely </a:t>
            </a:r>
            <a:r>
              <a:rPr lang="en-US" dirty="0" err="1"/>
              <a:t>postioned</a:t>
            </a:r>
            <a:r>
              <a:rPr lang="en-US" dirty="0"/>
              <a:t> to do this.</a:t>
            </a:r>
          </a:p>
          <a:p>
            <a:pPr marL="228600" indent="-228600">
              <a:buFont typeface="+mj-lt"/>
              <a:buAutoNum type="arabicPeriod"/>
            </a:pPr>
            <a:r>
              <a:rPr lang="en-US" dirty="0"/>
              <a:t>We need to get our current Hams out of their shacks and evangelizing ham radio and sharing their experience.</a:t>
            </a:r>
          </a:p>
          <a:p>
            <a:pPr marL="228600" indent="-228600">
              <a:buFont typeface="+mj-lt"/>
              <a:buAutoNum type="arabicPeriod"/>
            </a:pPr>
            <a:r>
              <a:rPr lang="en-US" dirty="0"/>
              <a:t>Get out in public and let people know what Ham Radio an offer them.</a:t>
            </a:r>
          </a:p>
        </p:txBody>
      </p:sp>
      <p:sp>
        <p:nvSpPr>
          <p:cNvPr id="4" name="Slide Number Placeholder 3"/>
          <p:cNvSpPr>
            <a:spLocks noGrp="1"/>
          </p:cNvSpPr>
          <p:nvPr>
            <p:ph type="sldNum" sz="quarter" idx="5"/>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53275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We need to get out there and generate interest if we want new hams.  </a:t>
            </a:r>
          </a:p>
          <a:p>
            <a:pPr marL="228600" indent="-228600">
              <a:buFont typeface="+mj-lt"/>
              <a:buAutoNum type="arabicPeriod"/>
            </a:pPr>
            <a:r>
              <a:rPr lang="en-US" dirty="0"/>
              <a:t>New hams are excited and looking to cash in on the promise of coolness their license represents.  We need to provide activities and education during this critical phase if we want to keep them.  They are not looking for YouTube videos, or presentations at club meetings.  They want to get their hands on experience with an Elmer at their side!</a:t>
            </a:r>
          </a:p>
          <a:p>
            <a:pPr marL="228600" indent="-228600">
              <a:buFont typeface="+mj-lt"/>
              <a:buAutoNum type="arabicPeriod"/>
            </a:pPr>
            <a:r>
              <a:rPr lang="en-US" dirty="0"/>
              <a:t>We need to provide communications channels that go beyond a single club.   We need to work together to coordinate activities, and we need to share volunteers who are willing to do more then support a single club.</a:t>
            </a:r>
          </a:p>
          <a:p>
            <a:pPr marL="228600" indent="-228600">
              <a:buFont typeface="+mj-lt"/>
              <a:buAutoNum type="arabicPeriod"/>
            </a:pPr>
            <a:r>
              <a:rPr lang="en-US" dirty="0"/>
              <a:t>Each club operating as its own silo,  results in redundant effort.  Local clubs should share and contribute data (such as local Nets, How to guides, and event calendars) to build a wider and more robust community.  ARRL sections seem the logical boundary for such groups, though some resources should be available at the National level.</a:t>
            </a:r>
          </a:p>
          <a:p>
            <a:pPr marL="228600" indent="-228600">
              <a:buFont typeface="+mj-lt"/>
              <a:buAutoNum type="arabicPeriod"/>
            </a:pPr>
            <a:r>
              <a:rPr lang="en-US" dirty="0"/>
              <a:t>Make Ham Radio FUN!  This is really key to retaining people.  Even if we are aiming to get folks involved in EmComm, we need Hams to draw from.  Helping people get involved in the fun aspects of ham radio is a logical stepping stone to taking a more responsible role in the hobby.</a:t>
            </a:r>
          </a:p>
          <a:p>
            <a:pPr marL="228600" indent="-228600">
              <a:buFont typeface="+mj-lt"/>
              <a:buAutoNum type="arabicPeriod"/>
            </a:pPr>
            <a:r>
              <a:rPr lang="en-US" dirty="0"/>
              <a:t>I keep stumbling on new programs or tools I didn’t know existed.  I am trying to share what I found so others don’t miss out on great resources.</a:t>
            </a:r>
          </a:p>
        </p:txBody>
      </p:sp>
      <p:sp>
        <p:nvSpPr>
          <p:cNvPr id="4" name="Slide Number Placeholder 3"/>
          <p:cNvSpPr>
            <a:spLocks noGrp="1"/>
          </p:cNvSpPr>
          <p:nvPr>
            <p:ph type="sldNum" sz="quarter" idx="10"/>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2053604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The Phase One of the MeetUp simply involves collecting all the Ham Radio events in the area and posting them in a single place.  This covers club meetings and events posted on the club sites.  The key effort is getting buy in from the clubs to post their own events.  This not only provides new hams as many possible activities to engage as possible, but does it in a public forum where people looking for things to do may come across events and become curious about ham radio.</a:t>
            </a:r>
          </a:p>
          <a:p>
            <a:pPr marL="228600" indent="-228600">
              <a:buFont typeface="+mj-lt"/>
              <a:buAutoNum type="arabicPeriod"/>
            </a:pPr>
            <a:r>
              <a:rPr lang="en-US" dirty="0"/>
              <a:t>Encourage clubs to get their members to sign up for meetings and events.   If folks sign up, it encourages others to attend.</a:t>
            </a:r>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379259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You don’t have to be a club to hold an Event. You don’t have to be an expert.  All you NEED is a willingness to engage in an activity and invite others to join you.</a:t>
            </a:r>
          </a:p>
          <a:p>
            <a:pPr marL="228600" indent="-228600">
              <a:buFont typeface="+mj-lt"/>
              <a:buAutoNum type="arabicPeriod"/>
            </a:pPr>
            <a:r>
              <a:rPr lang="en-US" dirty="0"/>
              <a:t>Even rookie hams may know enough to Elmer other hams.  Just commit to sharing your experience with others.</a:t>
            </a:r>
          </a:p>
          <a:p>
            <a:pPr marL="228600" indent="-228600">
              <a:buFont typeface="+mj-lt"/>
              <a:buAutoNum type="arabicPeriod"/>
            </a:pPr>
            <a:r>
              <a:rPr lang="en-US" dirty="0"/>
              <a:t>Do activities like POTA, SOTA, Packet Radio Check-Ins, connect to a net with your new radio.  Program an HT.   They can be simple or advanced.  Just be willing to explain what you are doing.</a:t>
            </a:r>
          </a:p>
          <a:p>
            <a:pPr marL="228600" indent="-228600">
              <a:buFont typeface="+mj-lt"/>
              <a:buAutoNum type="arabicPeriod"/>
            </a:pPr>
            <a:r>
              <a:rPr lang="en-US" dirty="0"/>
              <a:t>Want to get new people into Ham Radio?  Find MeetUp groups that may share an common interest and do a joint event!  The event above was a joint effort with the Bay Area Hiking and Anything Fun group.  They have over 7000 members!  SOTA combines hiking and ham radio.  Doing an event together exposes people who may have a synergy with Ham Radio is a fertile recruiting ground!</a:t>
            </a:r>
          </a:p>
        </p:txBody>
      </p:sp>
      <p:sp>
        <p:nvSpPr>
          <p:cNvPr id="4" name="Slide Number Placeholder 3"/>
          <p:cNvSpPr>
            <a:spLocks noGrp="1"/>
          </p:cNvSpPr>
          <p:nvPr>
            <p:ph type="sldNum" sz="quarter" idx="5"/>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375992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Gives new hams connections to any subject they might be interested in.  Lets hams (like me) find collaborators for projects or events. Lets clubs seek volunteers or speakers.</a:t>
            </a:r>
          </a:p>
          <a:p>
            <a:endParaRPr lang="en-US" dirty="0"/>
          </a:p>
          <a:p>
            <a:r>
              <a:rPr lang="en-US" dirty="0"/>
              <a:t>Let people manage what conversations they participate in.   Don’t force clubs and officers to keep track of Emails and Preferences.</a:t>
            </a:r>
          </a:p>
        </p:txBody>
      </p:sp>
      <p:sp>
        <p:nvSpPr>
          <p:cNvPr id="4" name="Slide Number Placeholder 3"/>
          <p:cNvSpPr>
            <a:spLocks noGrp="1"/>
          </p:cNvSpPr>
          <p:nvPr>
            <p:ph type="sldNum" sz="quarter" idx="5"/>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1383914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based off my personal information store, but shared out.  Ideally we can get clubs and Elmers to help maintain this.</a:t>
            </a:r>
          </a:p>
        </p:txBody>
      </p:sp>
      <p:sp>
        <p:nvSpPr>
          <p:cNvPr id="4" name="Slide Number Placeholder 3"/>
          <p:cNvSpPr>
            <a:spLocks noGrp="1"/>
          </p:cNvSpPr>
          <p:nvPr>
            <p:ph type="sldNum" sz="quarter" idx="5"/>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815224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91AB-F383-4237-A071-AD1C6E924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6636DA-4FDE-4B32-8CCE-37EFA3E75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F87932-8FF0-4DF1-A776-9A3CE37618A7}"/>
              </a:ext>
            </a:extLst>
          </p:cNvPr>
          <p:cNvSpPr>
            <a:spLocks noGrp="1"/>
          </p:cNvSpPr>
          <p:nvPr>
            <p:ph type="dt" sz="half" idx="10"/>
          </p:nvPr>
        </p:nvSpPr>
        <p:spPr/>
        <p:txBody>
          <a:bodyPr/>
          <a:lstStyle/>
          <a:p>
            <a:fld id="{5D6495F3-B757-4FAF-98AA-EDA7D1485485}" type="datetimeFigureOut">
              <a:rPr lang="en-US" smtClean="0"/>
              <a:t>10/18/2024</a:t>
            </a:fld>
            <a:endParaRPr lang="en-US"/>
          </a:p>
        </p:txBody>
      </p:sp>
      <p:sp>
        <p:nvSpPr>
          <p:cNvPr id="5" name="Footer Placeholder 4">
            <a:extLst>
              <a:ext uri="{FF2B5EF4-FFF2-40B4-BE49-F238E27FC236}">
                <a16:creationId xmlns:a16="http://schemas.microsoft.com/office/drawing/2014/main" id="{5F38FAB8-C9F1-4DBB-B355-D8DEE3706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490E3-D8E8-4766-9104-14009BF5636F}"/>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45690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8678-553E-4A5B-8CFE-5DB358BDF3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3AF303-1F73-4575-83E6-561589F163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6EC56-7DCF-400D-A871-C26291EB10AD}"/>
              </a:ext>
            </a:extLst>
          </p:cNvPr>
          <p:cNvSpPr>
            <a:spLocks noGrp="1"/>
          </p:cNvSpPr>
          <p:nvPr>
            <p:ph type="dt" sz="half" idx="10"/>
          </p:nvPr>
        </p:nvSpPr>
        <p:spPr/>
        <p:txBody>
          <a:bodyPr/>
          <a:lstStyle/>
          <a:p>
            <a:fld id="{5D6495F3-B757-4FAF-98AA-EDA7D1485485}" type="datetimeFigureOut">
              <a:rPr lang="en-US" smtClean="0"/>
              <a:t>10/18/2024</a:t>
            </a:fld>
            <a:endParaRPr lang="en-US"/>
          </a:p>
        </p:txBody>
      </p:sp>
      <p:sp>
        <p:nvSpPr>
          <p:cNvPr id="5" name="Footer Placeholder 4">
            <a:extLst>
              <a:ext uri="{FF2B5EF4-FFF2-40B4-BE49-F238E27FC236}">
                <a16:creationId xmlns:a16="http://schemas.microsoft.com/office/drawing/2014/main" id="{17FFAC5B-7C77-4F8C-ADB0-8D208A2EB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F48AF-AB8F-4DD2-BC77-7E2F42AD3B87}"/>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18731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ED820-BFE6-41B5-8064-984037A999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A27FEA-5359-474A-B4F8-FF510DD748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DD33D-563C-4B8C-B8C1-625FF5C5B85D}"/>
              </a:ext>
            </a:extLst>
          </p:cNvPr>
          <p:cNvSpPr>
            <a:spLocks noGrp="1"/>
          </p:cNvSpPr>
          <p:nvPr>
            <p:ph type="dt" sz="half" idx="10"/>
          </p:nvPr>
        </p:nvSpPr>
        <p:spPr/>
        <p:txBody>
          <a:bodyPr/>
          <a:lstStyle/>
          <a:p>
            <a:fld id="{5D6495F3-B757-4FAF-98AA-EDA7D1485485}" type="datetimeFigureOut">
              <a:rPr lang="en-US" smtClean="0"/>
              <a:t>10/18/2024</a:t>
            </a:fld>
            <a:endParaRPr lang="en-US"/>
          </a:p>
        </p:txBody>
      </p:sp>
      <p:sp>
        <p:nvSpPr>
          <p:cNvPr id="5" name="Footer Placeholder 4">
            <a:extLst>
              <a:ext uri="{FF2B5EF4-FFF2-40B4-BE49-F238E27FC236}">
                <a16:creationId xmlns:a16="http://schemas.microsoft.com/office/drawing/2014/main" id="{40471877-89FD-46BE-832F-C5660A55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E675F-CC4D-48CF-90C8-53829EE08B8C}"/>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454621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4260" y="462455"/>
            <a:ext cx="10515600" cy="822263"/>
          </a:xfrm>
        </p:spPr>
        <p:txBody>
          <a:bodyPr>
            <a:normAutofit/>
          </a:bodyPr>
          <a:lstStyle>
            <a:lvl1pPr>
              <a:defRPr sz="3600">
                <a:solidFill>
                  <a:srgbClr val="D24726"/>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838200" y="1625936"/>
            <a:ext cx="10515600" cy="4351338"/>
          </a:xfrm>
        </p:spPr>
        <p:txBody>
          <a:bodyPr/>
          <a:lstStyle>
            <a:lvl1pPr>
              <a:defRPr sz="1400" baseline="0">
                <a:solidFill>
                  <a:srgbClr val="595959"/>
                </a:solidFill>
                <a:latin typeface="Segoe UI Semilight" panose="020B0402040204020203" pitchFamily="34" charset="0"/>
                <a:cs typeface="Segoe UI Semilight" panose="020B0402040204020203" pitchFamily="34" charset="0"/>
              </a:defRPr>
            </a:lvl1pPr>
            <a:lvl2pPr>
              <a:defRPr sz="1200" baseline="0">
                <a:solidFill>
                  <a:srgbClr val="595959"/>
                </a:solidFill>
                <a:latin typeface="Segoe UI Semilight" panose="020B0402040204020203" pitchFamily="34" charset="0"/>
                <a:cs typeface="Segoe UI Semilight" panose="020B0402040204020203" pitchFamily="34" charset="0"/>
              </a:defRPr>
            </a:lvl2pPr>
            <a:lvl3pPr>
              <a:defRPr sz="1200" baseline="0">
                <a:solidFill>
                  <a:srgbClr val="595959"/>
                </a:solidFill>
                <a:latin typeface="Segoe UI Semilight" panose="020B0402040204020203" pitchFamily="34" charset="0"/>
                <a:cs typeface="Segoe UI Semilight" panose="020B0402040204020203" pitchFamily="34" charset="0"/>
              </a:defRPr>
            </a:lvl3pPr>
            <a:lvl4pPr>
              <a:defRPr sz="1200" baseline="0">
                <a:solidFill>
                  <a:srgbClr val="595959"/>
                </a:solidFill>
                <a:latin typeface="Segoe UI Semilight" panose="020B0402040204020203" pitchFamily="34" charset="0"/>
                <a:cs typeface="Segoe UI Semilight" panose="020B0402040204020203" pitchFamily="34" charset="0"/>
              </a:defRPr>
            </a:lvl4pPr>
            <a:lvl5pPr>
              <a:defRPr sz="1200" baseline="0">
                <a:solidFill>
                  <a:srgbClr val="595959"/>
                </a:solidFill>
                <a:latin typeface="Segoe UI Semilight" panose="020B0402040204020203" pitchFamily="34" charset="0"/>
                <a:cs typeface="Segoe UI Semilight" panose="020B04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652CD92-9D15-43B4-8516-073FCDAC90D4}"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E1560-7126-406C-A531-3A398E8D0EEA}" type="slidenum">
              <a:rPr lang="en-US" smtClean="0"/>
              <a:t>‹#›</a:t>
            </a:fld>
            <a:endParaRPr lang="en-US"/>
          </a:p>
        </p:txBody>
      </p:sp>
      <p:cxnSp>
        <p:nvCxnSpPr>
          <p:cNvPr id="7" name="Straight Connector 6"/>
          <p:cNvCxnSpPr/>
          <p:nvPr userDrawn="1"/>
        </p:nvCxnSpPr>
        <p:spPr>
          <a:xfrm>
            <a:off x="952500" y="1284718"/>
            <a:ext cx="10363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52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C967-18DB-4664-9B4D-06177FB946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DF7174-64B4-4D8F-BF44-3DD1F66CAD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D83D3-86C4-482F-A2DC-B4C55DBF3F7A}"/>
              </a:ext>
            </a:extLst>
          </p:cNvPr>
          <p:cNvSpPr>
            <a:spLocks noGrp="1"/>
          </p:cNvSpPr>
          <p:nvPr>
            <p:ph type="dt" sz="half" idx="10"/>
          </p:nvPr>
        </p:nvSpPr>
        <p:spPr/>
        <p:txBody>
          <a:bodyPr/>
          <a:lstStyle/>
          <a:p>
            <a:fld id="{5D6495F3-B757-4FAF-98AA-EDA7D1485485}" type="datetimeFigureOut">
              <a:rPr lang="en-US" smtClean="0"/>
              <a:t>10/18/2024</a:t>
            </a:fld>
            <a:endParaRPr lang="en-US"/>
          </a:p>
        </p:txBody>
      </p:sp>
      <p:sp>
        <p:nvSpPr>
          <p:cNvPr id="5" name="Footer Placeholder 4">
            <a:extLst>
              <a:ext uri="{FF2B5EF4-FFF2-40B4-BE49-F238E27FC236}">
                <a16:creationId xmlns:a16="http://schemas.microsoft.com/office/drawing/2014/main" id="{DCF05BE2-6C23-4CB4-A63E-457E635BF2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97965-24FE-4C07-BE16-69AE439950EF}"/>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27576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394D-04EF-440C-B08B-114464B315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EBE3F6-F021-4D6B-8B0D-EF74D7461F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6233C-6806-4593-91C0-CF4ECD84A601}"/>
              </a:ext>
            </a:extLst>
          </p:cNvPr>
          <p:cNvSpPr>
            <a:spLocks noGrp="1"/>
          </p:cNvSpPr>
          <p:nvPr>
            <p:ph type="dt" sz="half" idx="10"/>
          </p:nvPr>
        </p:nvSpPr>
        <p:spPr/>
        <p:txBody>
          <a:bodyPr/>
          <a:lstStyle/>
          <a:p>
            <a:fld id="{5D6495F3-B757-4FAF-98AA-EDA7D1485485}" type="datetimeFigureOut">
              <a:rPr lang="en-US" smtClean="0"/>
              <a:t>10/18/2024</a:t>
            </a:fld>
            <a:endParaRPr lang="en-US"/>
          </a:p>
        </p:txBody>
      </p:sp>
      <p:sp>
        <p:nvSpPr>
          <p:cNvPr id="5" name="Footer Placeholder 4">
            <a:extLst>
              <a:ext uri="{FF2B5EF4-FFF2-40B4-BE49-F238E27FC236}">
                <a16:creationId xmlns:a16="http://schemas.microsoft.com/office/drawing/2014/main" id="{963A761E-2D3A-4397-A82C-2F3B981DE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97E71-B59F-4260-B01B-2B7CEB0896B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63932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DFCB-DD40-4637-9CAB-2BAF24231C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4065F-4B44-4622-98EE-166F936489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AF1249-B890-4466-9E24-84A249070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0FA9B4-D282-452F-B78A-FF5873ACF45A}"/>
              </a:ext>
            </a:extLst>
          </p:cNvPr>
          <p:cNvSpPr>
            <a:spLocks noGrp="1"/>
          </p:cNvSpPr>
          <p:nvPr>
            <p:ph type="dt" sz="half" idx="10"/>
          </p:nvPr>
        </p:nvSpPr>
        <p:spPr/>
        <p:txBody>
          <a:bodyPr/>
          <a:lstStyle/>
          <a:p>
            <a:fld id="{5D6495F3-B757-4FAF-98AA-EDA7D1485485}" type="datetimeFigureOut">
              <a:rPr lang="en-US" smtClean="0"/>
              <a:t>10/18/2024</a:t>
            </a:fld>
            <a:endParaRPr lang="en-US"/>
          </a:p>
        </p:txBody>
      </p:sp>
      <p:sp>
        <p:nvSpPr>
          <p:cNvPr id="6" name="Footer Placeholder 5">
            <a:extLst>
              <a:ext uri="{FF2B5EF4-FFF2-40B4-BE49-F238E27FC236}">
                <a16:creationId xmlns:a16="http://schemas.microsoft.com/office/drawing/2014/main" id="{6E9B0F13-A139-4B66-9544-16480800F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791D0-EC30-4D8C-8764-475D8DB34F19}"/>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08150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AA7D-15D2-4D5F-B1C4-501073416D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80A0E-25B9-4E8E-8B0D-201E1C5640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89B111-0CA0-47CD-9F0B-DBCBA3AE3C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F0E02D-3176-4B85-ACB6-721F26827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7D9317-BBE1-4F36-82FE-E348F6F18A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7DDCB-69F8-49FA-A111-C8AB271389E7}"/>
              </a:ext>
            </a:extLst>
          </p:cNvPr>
          <p:cNvSpPr>
            <a:spLocks noGrp="1"/>
          </p:cNvSpPr>
          <p:nvPr>
            <p:ph type="dt" sz="half" idx="10"/>
          </p:nvPr>
        </p:nvSpPr>
        <p:spPr/>
        <p:txBody>
          <a:bodyPr/>
          <a:lstStyle/>
          <a:p>
            <a:fld id="{5D6495F3-B757-4FAF-98AA-EDA7D1485485}" type="datetimeFigureOut">
              <a:rPr lang="en-US" smtClean="0"/>
              <a:t>10/18/2024</a:t>
            </a:fld>
            <a:endParaRPr lang="en-US"/>
          </a:p>
        </p:txBody>
      </p:sp>
      <p:sp>
        <p:nvSpPr>
          <p:cNvPr id="8" name="Footer Placeholder 7">
            <a:extLst>
              <a:ext uri="{FF2B5EF4-FFF2-40B4-BE49-F238E27FC236}">
                <a16:creationId xmlns:a16="http://schemas.microsoft.com/office/drawing/2014/main" id="{4A18B0CD-1F68-412E-9232-F267114CA7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9B21FC-12CC-472D-BC38-EF413158CC5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89414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51AB-8384-4E67-914C-B39484AD23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909660-3861-4545-BF68-9ED039B5D0F0}"/>
              </a:ext>
            </a:extLst>
          </p:cNvPr>
          <p:cNvSpPr>
            <a:spLocks noGrp="1"/>
          </p:cNvSpPr>
          <p:nvPr>
            <p:ph type="dt" sz="half" idx="10"/>
          </p:nvPr>
        </p:nvSpPr>
        <p:spPr/>
        <p:txBody>
          <a:bodyPr/>
          <a:lstStyle/>
          <a:p>
            <a:fld id="{5D6495F3-B757-4FAF-98AA-EDA7D1485485}" type="datetimeFigureOut">
              <a:rPr lang="en-US" smtClean="0"/>
              <a:t>10/18/2024</a:t>
            </a:fld>
            <a:endParaRPr lang="en-US"/>
          </a:p>
        </p:txBody>
      </p:sp>
      <p:sp>
        <p:nvSpPr>
          <p:cNvPr id="4" name="Footer Placeholder 3">
            <a:extLst>
              <a:ext uri="{FF2B5EF4-FFF2-40B4-BE49-F238E27FC236}">
                <a16:creationId xmlns:a16="http://schemas.microsoft.com/office/drawing/2014/main" id="{FDDD5392-AC3A-4EAF-ADE6-B6CF4B50AC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679880-BF48-4F4D-B8B3-4E99FC415FF9}"/>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35148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98E25-CF37-4F73-9E22-210238167867}"/>
              </a:ext>
            </a:extLst>
          </p:cNvPr>
          <p:cNvSpPr>
            <a:spLocks noGrp="1"/>
          </p:cNvSpPr>
          <p:nvPr>
            <p:ph type="dt" sz="half" idx="10"/>
          </p:nvPr>
        </p:nvSpPr>
        <p:spPr/>
        <p:txBody>
          <a:bodyPr/>
          <a:lstStyle/>
          <a:p>
            <a:fld id="{5D6495F3-B757-4FAF-98AA-EDA7D1485485}" type="datetimeFigureOut">
              <a:rPr lang="en-US" smtClean="0"/>
              <a:t>10/18/2024</a:t>
            </a:fld>
            <a:endParaRPr lang="en-US"/>
          </a:p>
        </p:txBody>
      </p:sp>
      <p:sp>
        <p:nvSpPr>
          <p:cNvPr id="3" name="Footer Placeholder 2">
            <a:extLst>
              <a:ext uri="{FF2B5EF4-FFF2-40B4-BE49-F238E27FC236}">
                <a16:creationId xmlns:a16="http://schemas.microsoft.com/office/drawing/2014/main" id="{89D7A0E1-38AB-4FDA-8EC1-2D7617909C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8E424-5A91-4557-9ADF-4A9422A0690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49780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935-0427-44CC-A384-333EAD831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B9DCF6-55CF-43EE-B135-BFC4B4D40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37538E-A112-4E8F-A445-1A06B0C35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0D413-9505-4ED8-BFF1-5141BE9EE3C4}"/>
              </a:ext>
            </a:extLst>
          </p:cNvPr>
          <p:cNvSpPr>
            <a:spLocks noGrp="1"/>
          </p:cNvSpPr>
          <p:nvPr>
            <p:ph type="dt" sz="half" idx="10"/>
          </p:nvPr>
        </p:nvSpPr>
        <p:spPr/>
        <p:txBody>
          <a:bodyPr/>
          <a:lstStyle/>
          <a:p>
            <a:fld id="{5D6495F3-B757-4FAF-98AA-EDA7D1485485}" type="datetimeFigureOut">
              <a:rPr lang="en-US" smtClean="0"/>
              <a:t>10/18/2024</a:t>
            </a:fld>
            <a:endParaRPr lang="en-US"/>
          </a:p>
        </p:txBody>
      </p:sp>
      <p:sp>
        <p:nvSpPr>
          <p:cNvPr id="6" name="Footer Placeholder 5">
            <a:extLst>
              <a:ext uri="{FF2B5EF4-FFF2-40B4-BE49-F238E27FC236}">
                <a16:creationId xmlns:a16="http://schemas.microsoft.com/office/drawing/2014/main" id="{F60815B0-4528-4FA2-8472-8F19C0F16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C9FCEF-4406-4552-BFE4-6DA3761357F2}"/>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75406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E22C-69D4-49EC-8858-787B3C67B0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6A4341-3C0B-4025-AE17-8F0F8FABF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F5FF01-E0B6-419C-ABCC-70844E4EA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01218-FFD7-4F25-B220-F5DE5F70693C}"/>
              </a:ext>
            </a:extLst>
          </p:cNvPr>
          <p:cNvSpPr>
            <a:spLocks noGrp="1"/>
          </p:cNvSpPr>
          <p:nvPr>
            <p:ph type="dt" sz="half" idx="10"/>
          </p:nvPr>
        </p:nvSpPr>
        <p:spPr/>
        <p:txBody>
          <a:bodyPr/>
          <a:lstStyle/>
          <a:p>
            <a:fld id="{5D6495F3-B757-4FAF-98AA-EDA7D1485485}" type="datetimeFigureOut">
              <a:rPr lang="en-US" smtClean="0"/>
              <a:t>10/18/2024</a:t>
            </a:fld>
            <a:endParaRPr lang="en-US"/>
          </a:p>
        </p:txBody>
      </p:sp>
      <p:sp>
        <p:nvSpPr>
          <p:cNvPr id="6" name="Footer Placeholder 5">
            <a:extLst>
              <a:ext uri="{FF2B5EF4-FFF2-40B4-BE49-F238E27FC236}">
                <a16:creationId xmlns:a16="http://schemas.microsoft.com/office/drawing/2014/main" id="{9687CBFB-34A6-49D8-A1D2-45DF38876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2726A4-D33A-486A-B120-648AF3D8BA76}"/>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644743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7C8C3-4165-4353-ABF2-492454AF9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9AA46A-3C66-4E4A-9907-225E50ABB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F8214-A11A-4309-9D51-44F35987D1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495F3-B757-4FAF-98AA-EDA7D1485485}" type="datetimeFigureOut">
              <a:rPr lang="en-US" smtClean="0"/>
              <a:t>10/18/2024</a:t>
            </a:fld>
            <a:endParaRPr lang="en-US"/>
          </a:p>
        </p:txBody>
      </p:sp>
      <p:sp>
        <p:nvSpPr>
          <p:cNvPr id="5" name="Footer Placeholder 4">
            <a:extLst>
              <a:ext uri="{FF2B5EF4-FFF2-40B4-BE49-F238E27FC236}">
                <a16:creationId xmlns:a16="http://schemas.microsoft.com/office/drawing/2014/main" id="{D6A334EB-8260-4F13-9553-5A8593D9D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C1EF96-E028-4E68-864E-9B77CF9F25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939C1-24D7-49E9-A58A-7960365209F5}" type="slidenum">
              <a:rPr lang="en-US" smtClean="0"/>
              <a:t>‹#›</a:t>
            </a:fld>
            <a:endParaRPr lang="en-US"/>
          </a:p>
        </p:txBody>
      </p:sp>
    </p:spTree>
    <p:extLst>
      <p:ext uri="{BB962C8B-B14F-4D97-AF65-F5344CB8AC3E}">
        <p14:creationId xmlns:p14="http://schemas.microsoft.com/office/powerpoint/2010/main" val="2040127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2CD92-9D15-43B4-8516-073FCDAC90D4}" type="datetimeFigureOut">
              <a:rPr lang="en-US" smtClean="0"/>
              <a:t>10/18/2024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E1560-7126-406C-A531-3A398E8D0EEA}" type="slidenum">
              <a:rPr lang="en-US" smtClean="0"/>
              <a:t>‹#›</a:t>
            </a:fld>
            <a:endParaRPr lang="en-US"/>
          </a:p>
        </p:txBody>
      </p:sp>
    </p:spTree>
    <p:extLst>
      <p:ext uri="{BB962C8B-B14F-4D97-AF65-F5344CB8AC3E}">
        <p14:creationId xmlns:p14="http://schemas.microsoft.com/office/powerpoint/2010/main" val="318412226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qsl.net/k9st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524003" y="1999615"/>
            <a:ext cx="9144000" cy="2764028"/>
          </a:xfrm>
        </p:spPr>
        <p:txBody>
          <a:bodyPr anchor="ctr">
            <a:normAutofit/>
          </a:bodyPr>
          <a:lstStyle/>
          <a:p>
            <a:r>
              <a:rPr lang="en-US" sz="7200" dirty="0"/>
              <a:t>Finding and Retaining Next Generation Hams</a:t>
            </a:r>
          </a:p>
        </p:txBody>
      </p:sp>
      <p:sp>
        <p:nvSpPr>
          <p:cNvPr id="3" name="Content Placeholder 2"/>
          <p:cNvSpPr>
            <a:spLocks noGrp="1"/>
          </p:cNvSpPr>
          <p:nvPr>
            <p:ph type="subTitle" idx="1"/>
          </p:nvPr>
        </p:nvSpPr>
        <p:spPr>
          <a:xfrm>
            <a:off x="1966912" y="5645150"/>
            <a:ext cx="8258176" cy="631825"/>
          </a:xfrm>
        </p:spPr>
        <p:txBody>
          <a:bodyPr anchor="ctr">
            <a:normAutofit fontScale="85000" lnSpcReduction="20000"/>
          </a:bodyPr>
          <a:lstStyle/>
          <a:p>
            <a:r>
              <a:rPr lang="en-US" sz="2800" dirty="0"/>
              <a:t>Stiv Ostenberg, K9STV</a:t>
            </a:r>
            <a:br>
              <a:rPr lang="en-US" sz="2800" dirty="0"/>
            </a:br>
            <a:r>
              <a:rPr lang="en-US" sz="2800" dirty="0"/>
              <a:t>SPECS Community Outreach Officer</a:t>
            </a:r>
            <a:endParaRPr sz="2800" dirty="0"/>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91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8C22-2E56-9E15-0D2B-532B35F40152}"/>
              </a:ext>
            </a:extLst>
          </p:cNvPr>
          <p:cNvSpPr>
            <a:spLocks noGrp="1"/>
          </p:cNvSpPr>
          <p:nvPr>
            <p:ph type="title"/>
          </p:nvPr>
        </p:nvSpPr>
        <p:spPr/>
        <p:txBody>
          <a:bodyPr/>
          <a:lstStyle/>
          <a:p>
            <a:r>
              <a:rPr lang="en-US" dirty="0" err="1"/>
              <a:t>MasterHam</a:t>
            </a:r>
            <a:r>
              <a:rPr lang="en-US" dirty="0"/>
              <a:t> Project: </a:t>
            </a:r>
            <a:r>
              <a:rPr lang="en-US" dirty="0">
                <a:hlinkClick r:id="rId3"/>
              </a:rPr>
              <a:t>qsl.net/k9stv/</a:t>
            </a:r>
            <a:endParaRPr lang="en-US" dirty="0"/>
          </a:p>
        </p:txBody>
      </p:sp>
      <p:sp>
        <p:nvSpPr>
          <p:cNvPr id="3" name="Content Placeholder 2">
            <a:extLst>
              <a:ext uri="{FF2B5EF4-FFF2-40B4-BE49-F238E27FC236}">
                <a16:creationId xmlns:a16="http://schemas.microsoft.com/office/drawing/2014/main" id="{ED866881-7C4F-C60F-183B-CA625F9232C2}"/>
              </a:ext>
            </a:extLst>
          </p:cNvPr>
          <p:cNvSpPr>
            <a:spLocks noGrp="1"/>
          </p:cNvSpPr>
          <p:nvPr>
            <p:ph idx="1"/>
          </p:nvPr>
        </p:nvSpPr>
        <p:spPr>
          <a:xfrm>
            <a:off x="838200" y="1825625"/>
            <a:ext cx="3148811" cy="4351338"/>
          </a:xfrm>
        </p:spPr>
        <p:txBody>
          <a:bodyPr/>
          <a:lstStyle/>
          <a:p>
            <a:r>
              <a:rPr lang="en-US" dirty="0"/>
              <a:t>Collaborative resources</a:t>
            </a:r>
          </a:p>
          <a:p>
            <a:r>
              <a:rPr lang="en-US" dirty="0"/>
              <a:t>Offline Data for EmComm</a:t>
            </a:r>
          </a:p>
          <a:p>
            <a:r>
              <a:rPr lang="en-US" dirty="0"/>
              <a:t>Getting started guide.</a:t>
            </a:r>
          </a:p>
        </p:txBody>
      </p:sp>
      <p:pic>
        <p:nvPicPr>
          <p:cNvPr id="5" name="Picture 4">
            <a:extLst>
              <a:ext uri="{FF2B5EF4-FFF2-40B4-BE49-F238E27FC236}">
                <a16:creationId xmlns:a16="http://schemas.microsoft.com/office/drawing/2014/main" id="{C11CB343-2272-8927-E215-1790D87AF180}"/>
              </a:ext>
            </a:extLst>
          </p:cNvPr>
          <p:cNvPicPr>
            <a:picLocks noChangeAspect="1"/>
          </p:cNvPicPr>
          <p:nvPr/>
        </p:nvPicPr>
        <p:blipFill>
          <a:blip r:embed="rId4"/>
          <a:stretch>
            <a:fillRect/>
          </a:stretch>
        </p:blipFill>
        <p:spPr>
          <a:xfrm>
            <a:off x="5497676" y="1690688"/>
            <a:ext cx="5747741" cy="4288898"/>
          </a:xfrm>
          <a:prstGeom prst="rect">
            <a:avLst/>
          </a:prstGeom>
        </p:spPr>
      </p:pic>
    </p:spTree>
    <p:extLst>
      <p:ext uri="{BB962C8B-B14F-4D97-AF65-F5344CB8AC3E}">
        <p14:creationId xmlns:p14="http://schemas.microsoft.com/office/powerpoint/2010/main" val="1872858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8C22-2E56-9E15-0D2B-532B35F40152}"/>
              </a:ext>
            </a:extLst>
          </p:cNvPr>
          <p:cNvSpPr>
            <a:spLocks noGrp="1"/>
          </p:cNvSpPr>
          <p:nvPr>
            <p:ph type="title"/>
          </p:nvPr>
        </p:nvSpPr>
        <p:spPr/>
        <p:txBody>
          <a:bodyPr/>
          <a:lstStyle/>
          <a:p>
            <a:r>
              <a:rPr lang="en-US" dirty="0"/>
              <a:t>More ideas?</a:t>
            </a:r>
          </a:p>
        </p:txBody>
      </p:sp>
      <p:sp>
        <p:nvSpPr>
          <p:cNvPr id="3" name="Content Placeholder 2">
            <a:extLst>
              <a:ext uri="{FF2B5EF4-FFF2-40B4-BE49-F238E27FC236}">
                <a16:creationId xmlns:a16="http://schemas.microsoft.com/office/drawing/2014/main" id="{ED866881-7C4F-C60F-183B-CA625F9232C2}"/>
              </a:ext>
            </a:extLst>
          </p:cNvPr>
          <p:cNvSpPr>
            <a:spLocks noGrp="1"/>
          </p:cNvSpPr>
          <p:nvPr>
            <p:ph idx="1"/>
          </p:nvPr>
        </p:nvSpPr>
        <p:spPr>
          <a:xfrm>
            <a:off x="838200" y="1825625"/>
            <a:ext cx="9032776" cy="4351338"/>
          </a:xfrm>
        </p:spPr>
        <p:txBody>
          <a:bodyPr/>
          <a:lstStyle/>
          <a:p>
            <a:r>
              <a:rPr lang="en-US" dirty="0"/>
              <a:t>New Licensee Postcards</a:t>
            </a:r>
          </a:p>
          <a:p>
            <a:r>
              <a:rPr lang="en-US" dirty="0"/>
              <a:t>Discord / Slack </a:t>
            </a:r>
          </a:p>
          <a:p>
            <a:r>
              <a:rPr lang="en-US" dirty="0"/>
              <a:t>ARRL Hosting? Web Templates?</a:t>
            </a:r>
          </a:p>
          <a:p>
            <a:r>
              <a:rPr lang="en-US" dirty="0"/>
              <a:t>Elmer Tools.  How to host an event. How to find collaborators.</a:t>
            </a:r>
          </a:p>
          <a:p>
            <a:r>
              <a:rPr lang="en-US" dirty="0"/>
              <a:t>Beyond Field Day….(</a:t>
            </a:r>
            <a:r>
              <a:rPr lang="en-US" dirty="0" err="1"/>
              <a:t>cpota</a:t>
            </a:r>
            <a:r>
              <a:rPr lang="en-US" dirty="0"/>
              <a: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72472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98F4-7FC9-3204-3270-2AC6061F27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A58720-60CE-22FD-C99B-B0BF8EE6023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8506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p:txBody>
          <a:bodyPr/>
          <a:lstStyle/>
          <a:p>
            <a:r>
              <a:rPr lang="en-US" dirty="0">
                <a:latin typeface="Segoe UI Light" panose="020B0702040204020203" pitchFamily="34" charset="0"/>
                <a:ea typeface="Segoe UI Light" panose="020B0702040204020203" pitchFamily="34" charset="0"/>
                <a:cs typeface="Segoe UI" panose="020B0502040204020203" pitchFamily="34" charset="0"/>
              </a:rPr>
              <a:t>Finding and Retaining Next Generation Hams</a:t>
            </a:r>
          </a:p>
        </p:txBody>
      </p:sp>
      <p:sp>
        <p:nvSpPr>
          <p:cNvPr id="20" name="Text 2"/>
          <p:cNvSpPr/>
          <p:nvPr/>
        </p:nvSpPr>
        <p:spPr>
          <a:xfrm>
            <a:off x="838200" y="1461299"/>
            <a:ext cx="6340061" cy="3283848"/>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dirty="0">
                <a:solidFill>
                  <a:srgbClr val="D24726"/>
                </a:solidFill>
                <a:latin typeface="Segoe UI Semibold" panose="020B0702040204020203" pitchFamily="34" charset="0"/>
                <a:ea typeface="Segoe UI Semibold" panose="020B0702040204020203" pitchFamily="34" charset="0"/>
                <a:cs typeface="Segoe UI" panose="020B0502040204020203" pitchFamily="34" charset="0"/>
              </a:rPr>
              <a:t>The Elephant in the Room</a:t>
            </a:r>
          </a:p>
          <a:p>
            <a:pPr marL="285750" indent="-285750">
              <a:lnSpc>
                <a:spcPct val="150000"/>
              </a:lnSpc>
              <a:buFont typeface="Arial" panose="020B0604020202020204" pitchFamily="34" charset="0"/>
              <a:buChar char="•"/>
            </a:pPr>
            <a:r>
              <a:rPr lang="en-US" sz="1400" dirty="0">
                <a:solidFill>
                  <a:srgbClr val="D24726"/>
                </a:solidFill>
                <a:latin typeface="Segoe UI Semibold" panose="020B0702040204020203" pitchFamily="34" charset="0"/>
                <a:ea typeface="Segoe UI Semibold" panose="020B0702040204020203" pitchFamily="34" charset="0"/>
                <a:cs typeface="Segoe UI" panose="020B0502040204020203" pitchFamily="34" charset="0"/>
              </a:rPr>
              <a:t>Problems we face</a:t>
            </a:r>
          </a:p>
          <a:p>
            <a:pPr marL="285750" indent="-285750">
              <a:lnSpc>
                <a:spcPct val="150000"/>
              </a:lnSpc>
              <a:buFont typeface="Arial" panose="020B0604020202020204" pitchFamily="34" charset="0"/>
              <a:buChar char="•"/>
            </a:pPr>
            <a:r>
              <a:rPr lang="en-US" sz="1400" dirty="0">
                <a:solidFill>
                  <a:srgbClr val="D24726"/>
                </a:solidFill>
                <a:latin typeface="Segoe UI Semibold" panose="020B0702040204020203" pitchFamily="34" charset="0"/>
                <a:ea typeface="Segoe UI Semibold" panose="020B0702040204020203" pitchFamily="34" charset="0"/>
                <a:cs typeface="Segoe UI" panose="020B0502040204020203" pitchFamily="34" charset="0"/>
              </a:rPr>
              <a:t>Goals</a:t>
            </a:r>
          </a:p>
          <a:p>
            <a:pPr marL="285750" indent="-285750">
              <a:lnSpc>
                <a:spcPct val="150000"/>
              </a:lnSpc>
              <a:buFont typeface="Arial" panose="020B0604020202020204" pitchFamily="34" charset="0"/>
              <a:buChar char="•"/>
            </a:pPr>
            <a:r>
              <a:rPr lang="en-US" sz="1400" dirty="0">
                <a:solidFill>
                  <a:srgbClr val="D24726"/>
                </a:solidFill>
                <a:latin typeface="Segoe UI Semibold" panose="020B0702040204020203" pitchFamily="34" charset="0"/>
                <a:ea typeface="Segoe UI Semibold" panose="020B0702040204020203" pitchFamily="34" charset="0"/>
                <a:cs typeface="Segoe UI" panose="020B0502040204020203" pitchFamily="34" charset="0"/>
              </a:rPr>
              <a:t>Actions</a:t>
            </a:r>
          </a:p>
          <a:p>
            <a:pPr marL="285750" indent="-285750">
              <a:lnSpc>
                <a:spcPct val="150000"/>
              </a:lnSpc>
              <a:buFont typeface="Arial" panose="020B0604020202020204" pitchFamily="34" charset="0"/>
              <a:buChar char="•"/>
            </a:pPr>
            <a:r>
              <a:rPr lang="en-US" sz="1400" dirty="0">
                <a:solidFill>
                  <a:srgbClr val="D24726"/>
                </a:solidFill>
                <a:latin typeface="Segoe UI Semibold" panose="020B0702040204020203" pitchFamily="34" charset="0"/>
                <a:ea typeface="Segoe UI Semibold" panose="020B0702040204020203" pitchFamily="34" charset="0"/>
                <a:cs typeface="Segoe UI" panose="020B0502040204020203" pitchFamily="34" charset="0"/>
              </a:rPr>
              <a:t>SPECS Solution</a:t>
            </a:r>
          </a:p>
          <a:p>
            <a:pPr marL="285750" indent="-285750">
              <a:lnSpc>
                <a:spcPct val="150000"/>
              </a:lnSpc>
              <a:buFont typeface="Arial" panose="020B0604020202020204" pitchFamily="34" charset="0"/>
              <a:buChar char="•"/>
            </a:pPr>
            <a:r>
              <a:rPr lang="en-US" sz="1400" dirty="0">
                <a:solidFill>
                  <a:srgbClr val="D24726"/>
                </a:solidFill>
                <a:latin typeface="Segoe UI Semibold" panose="020B0702040204020203" pitchFamily="34" charset="0"/>
                <a:ea typeface="Segoe UI Semibold" panose="020B0702040204020203" pitchFamily="34" charset="0"/>
                <a:cs typeface="Segoe UI" panose="020B0502040204020203" pitchFamily="34" charset="0"/>
              </a:rPr>
              <a:t>Discussion</a:t>
            </a:r>
          </a:p>
          <a:p>
            <a:pPr marL="285750" indent="-285750">
              <a:lnSpc>
                <a:spcPct val="150000"/>
              </a:lnSpc>
              <a:buFont typeface="Arial" panose="020B0604020202020204" pitchFamily="34" charset="0"/>
              <a:buChar char="•"/>
            </a:pPr>
            <a:endParaRPr lang="en-US" sz="1400" dirty="0">
              <a:solidFill>
                <a:srgbClr val="D24726"/>
              </a:solidFill>
              <a:latin typeface="Segoe UI Semibold" panose="020B0702040204020203" pitchFamily="34" charset="0"/>
              <a:ea typeface="Segoe UI Semibold" panose="020B0702040204020203" pitchFamily="34" charset="0"/>
              <a:cs typeface="Segoe UI" panose="020B0502040204020203" pitchFamily="34" charset="0"/>
            </a:endParaRPr>
          </a:p>
          <a:p>
            <a:pPr marL="285750" indent="-285750">
              <a:lnSpc>
                <a:spcPct val="150000"/>
              </a:lnSpc>
              <a:buFont typeface="Arial" panose="020B0604020202020204" pitchFamily="34" charset="0"/>
              <a:buChar char="•"/>
            </a:pPr>
            <a:endParaRPr lang="en-US" sz="1400" dirty="0">
              <a:solidFill>
                <a:srgbClr val="D24726"/>
              </a:solidFill>
              <a:latin typeface="Segoe UI Semibold" panose="020B0702040204020203" pitchFamily="34" charset="0"/>
              <a:ea typeface="Segoe UI Semibold" panose="020B0702040204020203" pitchFamily="34" charset="0"/>
              <a:cs typeface="Segoe UI" panose="020B0502040204020203" pitchFamily="34" charset="0"/>
            </a:endParaRPr>
          </a:p>
          <a:p>
            <a:pPr marL="285750" indent="-285750">
              <a:lnSpc>
                <a:spcPct val="150000"/>
              </a:lnSpc>
              <a:buFont typeface="Arial" panose="020B0604020202020204" pitchFamily="34" charset="0"/>
              <a:buChar char="•"/>
            </a:pPr>
            <a:endParaRPr lang="en-US" sz="1400" dirty="0">
              <a:solidFill>
                <a:srgbClr val="D24726"/>
              </a:solidFill>
              <a:latin typeface="Segoe UI Semibold" panose="020B0702040204020203" pitchFamily="34" charset="0"/>
              <a:ea typeface="Segoe UI Semibold" panose="020B0702040204020203" pitchFamily="34" charset="0"/>
              <a:cs typeface="Segoe UI" panose="020B0502040204020203" pitchFamily="34" charset="0"/>
            </a:endParaRPr>
          </a:p>
          <a:p>
            <a:pPr marL="285750" indent="-285750">
              <a:lnSpc>
                <a:spcPct val="150000"/>
              </a:lnSpc>
              <a:buFont typeface="Arial" panose="020B0604020202020204" pitchFamily="34" charset="0"/>
              <a:buChar char="•"/>
            </a:pPr>
            <a:endParaRPr lang="en-US" sz="1400" dirty="0">
              <a:solidFill>
                <a:srgbClr val="D24726"/>
              </a:solidFill>
              <a:latin typeface="Segoe UI Semibold" panose="020B0702040204020203" pitchFamily="34" charset="0"/>
              <a:ea typeface="Segoe UI Semibold" panose="020B0702040204020203" pitchFamily="34" charset="0"/>
              <a:cs typeface="Segoe UI" panose="020B0502040204020203" pitchFamily="34" charset="0"/>
            </a:endParaRPr>
          </a:p>
        </p:txBody>
      </p:sp>
      <p:sp>
        <p:nvSpPr>
          <p:cNvPr id="21" name="Content Placeholder 2"/>
          <p:cNvSpPr txBox="1">
            <a:spLocks/>
          </p:cNvSpPr>
          <p:nvPr/>
        </p:nvSpPr>
        <p:spPr>
          <a:xfrm>
            <a:off x="850250" y="1876798"/>
            <a:ext cx="5902851" cy="4000000"/>
          </a:xfrm>
          <a:prstGeom prst="rect">
            <a:avLst/>
          </a:prstGeom>
          <a:ln w="57150">
            <a:noFill/>
          </a:ln>
        </p:spPr>
        <p:txBody>
          <a:bodyPr vert="horz" lIns="91440" tIns="45720" rIns="91440" bIns="45720" numCol="1" rtlCol="0" anchor="t">
            <a:normAutofit/>
          </a:bodyPr>
          <a:lstStyle/>
          <a:p>
            <a:pPr marL="0" indent="0">
              <a:lnSpc>
                <a:spcPct val="150000"/>
              </a:lnSpc>
              <a:spcBef>
                <a:spcPts val="0"/>
              </a:spcBef>
              <a:buFont typeface="Arial" panose="020B0604020202020204" pitchFamily="34" charset="0"/>
              <a:buNone/>
            </a:pPr>
            <a:endParaRPr lang="en-US" sz="1400" dirty="0">
              <a:solidFill>
                <a:schemeClr val="tx1">
                  <a:lumMod val="65000"/>
                  <a:lumOff val="35000"/>
                </a:schemeClr>
              </a:solidFill>
              <a:latin typeface="Segoe UI Semilight" panose="020B0402040204020203" pitchFamily="34" charset="0"/>
              <a:ea typeface="Segoe UI" panose="020B0502040204020203" pitchFamily="34" charset="0"/>
              <a:cs typeface="Segoe UI Semilight" panose="020B0402040204020203" pitchFamily="34" charset="0"/>
            </a:endParaRPr>
          </a:p>
        </p:txBody>
      </p:sp>
      <p:sp>
        <p:nvSpPr>
          <p:cNvPr id="22" name="Footer Placeholder 2"/>
          <p:cNvSpPr>
            <a:spLocks noGrp="1"/>
          </p:cNvSpPr>
          <p:nvPr>
            <p:ph type="ftr" sz="quarter" idx="11"/>
          </p:nvPr>
        </p:nvSpPr>
        <p:spPr>
          <a:xfrm>
            <a:off x="838199" y="6229028"/>
            <a:ext cx="5779169" cy="365125"/>
          </a:xfrm>
        </p:spPr>
        <p:txBody>
          <a:bodyPr/>
          <a:lstStyle/>
          <a:p>
            <a:pPr algn="l"/>
            <a:endParaRPr lang="en-US" dirty="0"/>
          </a:p>
        </p:txBody>
      </p:sp>
      <p:grpSp>
        <p:nvGrpSpPr>
          <p:cNvPr id="4" name="Group 3">
            <a:extLst>
              <a:ext uri="{FF2B5EF4-FFF2-40B4-BE49-F238E27FC236}">
                <a16:creationId xmlns:a16="http://schemas.microsoft.com/office/drawing/2014/main" id="{E07FEDDE-7BE3-4AF0-89AC-8212D722B9B0}"/>
              </a:ext>
            </a:extLst>
          </p:cNvPr>
          <p:cNvGrpSpPr/>
          <p:nvPr/>
        </p:nvGrpSpPr>
        <p:grpSpPr>
          <a:xfrm>
            <a:off x="6211661" y="5810971"/>
            <a:ext cx="5188481" cy="1174603"/>
            <a:chOff x="6211661" y="5810971"/>
            <a:chExt cx="5188481" cy="1174603"/>
          </a:xfrm>
        </p:grpSpPr>
        <p:sp>
          <p:nvSpPr>
            <p:cNvPr id="5" name="Rectangle 8">
              <a:extLst>
                <a:ext uri="{FF2B5EF4-FFF2-40B4-BE49-F238E27FC236}">
                  <a16:creationId xmlns:a16="http://schemas.microsoft.com/office/drawing/2014/main" id="{184C5845-0FFB-4734-A9BE-3E8CEA8008D3}"/>
                </a:ext>
              </a:extLst>
            </p:cNvPr>
            <p:cNvSpPr/>
            <p:nvPr/>
          </p:nvSpPr>
          <p:spPr>
            <a:xfrm>
              <a:off x="6211661" y="6042093"/>
              <a:ext cx="5138199" cy="63078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6" name="TextBox 7">
              <a:extLst>
                <a:ext uri="{FF2B5EF4-FFF2-40B4-BE49-F238E27FC236}">
                  <a16:creationId xmlns:a16="http://schemas.microsoft.com/office/drawing/2014/main" id="{33CDDC14-D7C0-4FC6-8360-4E6E50174088}"/>
                </a:ext>
              </a:extLst>
            </p:cNvPr>
            <p:cNvSpPr txBox="1"/>
            <p:nvPr/>
          </p:nvSpPr>
          <p:spPr>
            <a:xfrm>
              <a:off x="6289102" y="6139278"/>
              <a:ext cx="2303691" cy="451406"/>
            </a:xfrm>
            <a:prstGeom prst="rect">
              <a:avLst/>
            </a:prstGeom>
            <a:noFill/>
          </p:spPr>
          <p:txBody>
            <a:bodyPr wrap="square" rtlCol="0">
              <a:spAutoFit/>
            </a:bodyPr>
            <a:lstStyle/>
            <a:p>
              <a:pPr>
                <a:lnSpc>
                  <a:spcPts val="1400"/>
                </a:lnSpc>
              </a:pPr>
              <a:r>
                <a:rPr lang="en-US" sz="1200" dirty="0">
                  <a:solidFill>
                    <a:srgbClr val="D24726"/>
                  </a:solidFill>
                  <a:cs typeface="Segoe UI Semibold" panose="020B0702040204020203" pitchFamily="34" charset="0"/>
                </a:rPr>
                <a:t>See more: </a:t>
              </a:r>
              <a:r>
                <a:rPr lang="en-US" sz="1200" dirty="0">
                  <a:solidFill>
                    <a:schemeClr val="tx1">
                      <a:lumMod val="65000"/>
                      <a:lumOff val="35000"/>
                    </a:schemeClr>
                  </a:solidFill>
                  <a:latin typeface="Segoe UI Semilight" panose="020B0402040204020203" pitchFamily="34" charset="0"/>
                  <a:ea typeface="Segoe UI Symbol" panose="020B0502040204020203" pitchFamily="34" charset="0"/>
                  <a:cs typeface="Segoe UI Semilight" panose="020B0402040204020203" pitchFamily="34" charset="0"/>
                </a:rPr>
                <a:t>Open the Notes below for more information.</a:t>
              </a:r>
            </a:p>
          </p:txBody>
        </p:sp>
        <p:pic>
          <p:nvPicPr>
            <p:cNvPr id="7" name="Picture 11" descr="Curved arrow">
              <a:extLst>
                <a:ext uri="{FF2B5EF4-FFF2-40B4-BE49-F238E27FC236}">
                  <a16:creationId xmlns:a16="http://schemas.microsoft.com/office/drawing/2014/main" id="{A3DA137E-6B53-4403-B00B-B734CA13A906}"/>
                </a:ext>
              </a:extLst>
            </p:cNvPr>
            <p:cNvPicPr/>
            <p:nvPr/>
          </p:nvPicPr>
          <p:blipFill>
            <a:blip r:embed="rId3" cstate="print">
              <a:extLst>
                <a:ext uri="{28A0092B-C50C-407E-A947-70E740481C1C}">
                  <a14:useLocalDpi xmlns:a14="http://schemas.microsoft.com/office/drawing/2010/main" val="0"/>
                </a:ext>
              </a:extLst>
            </a:blip>
            <a:stretch>
              <a:fillRect/>
            </a:stretch>
          </p:blipFill>
          <p:spPr>
            <a:xfrm rot="10354591">
              <a:off x="8375339" y="6310072"/>
              <a:ext cx="712427" cy="504018"/>
            </a:xfrm>
            <a:prstGeom prst="rect">
              <a:avLst/>
            </a:prstGeom>
          </p:spPr>
        </p:pic>
        <p:pic>
          <p:nvPicPr>
            <p:cNvPr id="8" name="Picture 6" descr="Notes button in status bar">
              <a:extLst>
                <a:ext uri="{FF2B5EF4-FFF2-40B4-BE49-F238E27FC236}">
                  <a16:creationId xmlns:a16="http://schemas.microsoft.com/office/drawing/2014/main" id="{225180E8-0FE3-47A7-AA6D-1109075B6765}"/>
                </a:ext>
              </a:extLst>
            </p:cNvPr>
            <p:cNvPicPr>
              <a:picLocks noChangeAspect="1"/>
            </p:cNvPicPr>
            <p:nvPr/>
          </p:nvPicPr>
          <p:blipFill>
            <a:blip r:embed="rId4"/>
            <a:stretch>
              <a:fillRect/>
            </a:stretch>
          </p:blipFill>
          <p:spPr>
            <a:xfrm>
              <a:off x="9025539" y="5810971"/>
              <a:ext cx="2374603" cy="1174603"/>
            </a:xfrm>
            <a:prstGeom prst="rect">
              <a:avLst/>
            </a:prstGeom>
          </p:spPr>
        </p:pic>
      </p:grpSp>
      <p:pic>
        <p:nvPicPr>
          <p:cNvPr id="1026" name="Picture 2" descr="previewer">
            <a:extLst>
              <a:ext uri="{FF2B5EF4-FFF2-40B4-BE49-F238E27FC236}">
                <a16:creationId xmlns:a16="http://schemas.microsoft.com/office/drawing/2014/main" id="{07873551-737A-AC4E-BD5C-F027266328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6543" y="1648978"/>
            <a:ext cx="3187148" cy="3187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667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dirty="0">
                <a:solidFill>
                  <a:srgbClr val="FFFFFF"/>
                </a:solidFill>
              </a:rPr>
              <a:t>Problems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type="body" idx="1"/>
          </p:nvPr>
        </p:nvSpPr>
        <p:spPr>
          <a:xfrm>
            <a:off x="4447308" y="1828627"/>
            <a:ext cx="6906491" cy="4348336"/>
          </a:xfrm>
        </p:spPr>
        <p:txBody>
          <a:bodyPr anchor="ctr">
            <a:normAutofit/>
          </a:bodyPr>
          <a:lstStyle/>
          <a:p>
            <a:pPr marL="514350" indent="-514350">
              <a:buFont typeface="+mj-lt"/>
              <a:buAutoNum type="arabicPeriod"/>
            </a:pPr>
            <a:r>
              <a:rPr lang="en-US" dirty="0"/>
              <a:t>Everybody HAS a radio (cellular)</a:t>
            </a:r>
          </a:p>
          <a:p>
            <a:pPr marL="514350" indent="-514350">
              <a:buFont typeface="+mj-lt"/>
              <a:buAutoNum type="arabicPeriod"/>
            </a:pPr>
            <a:r>
              <a:rPr lang="en-US" dirty="0"/>
              <a:t>Club Officers Overloaded</a:t>
            </a:r>
          </a:p>
          <a:p>
            <a:pPr marL="514350" indent="-514350">
              <a:buFont typeface="+mj-lt"/>
              <a:buAutoNum type="arabicPeriod"/>
            </a:pPr>
            <a:r>
              <a:rPr lang="en-US" dirty="0"/>
              <a:t>People get license and vanish</a:t>
            </a:r>
          </a:p>
          <a:p>
            <a:pPr marL="514350" indent="-514350">
              <a:buFont typeface="+mj-lt"/>
              <a:buAutoNum type="arabicPeriod"/>
            </a:pPr>
            <a:r>
              <a:rPr lang="en-US" dirty="0"/>
              <a:t>“Ham Radio is Boring”</a:t>
            </a:r>
          </a:p>
          <a:p>
            <a:pPr marL="514350" indent="-514350">
              <a:buFont typeface="+mj-lt"/>
              <a:buAutoNum type="arabicPeriod"/>
            </a:pPr>
            <a:r>
              <a:rPr lang="en-US" dirty="0"/>
              <a:t>Club Meetings not focused on new hams</a:t>
            </a:r>
          </a:p>
          <a:p>
            <a:pPr marL="514350" indent="-514350">
              <a:buFont typeface="+mj-lt"/>
              <a:buAutoNum type="arabicPeriod"/>
            </a:pPr>
            <a:r>
              <a:rPr lang="en-US" dirty="0"/>
              <a:t>Many club sites are stale</a:t>
            </a:r>
          </a:p>
          <a:p>
            <a:pPr marL="514350" indent="-514350">
              <a:buFont typeface="+mj-lt"/>
              <a:buAutoNum type="arabicPeriod"/>
            </a:pPr>
            <a:r>
              <a:rPr lang="en-US" dirty="0"/>
              <a:t>Apathy </a:t>
            </a:r>
            <a:r>
              <a:rPr lang="en-US"/>
              <a:t>and Old Dogs</a:t>
            </a:r>
            <a:endParaRPr lang="en-US" dirty="0"/>
          </a:p>
        </p:txBody>
      </p:sp>
      <p:pic>
        <p:nvPicPr>
          <p:cNvPr id="5" name="Picture 4">
            <a:extLst>
              <a:ext uri="{FF2B5EF4-FFF2-40B4-BE49-F238E27FC236}">
                <a16:creationId xmlns:a16="http://schemas.microsoft.com/office/drawing/2014/main" id="{2F4F4ED4-1CD9-F188-FD84-B480D7E123F9}"/>
              </a:ext>
            </a:extLst>
          </p:cNvPr>
          <p:cNvPicPr>
            <a:picLocks noChangeAspect="1"/>
          </p:cNvPicPr>
          <p:nvPr/>
        </p:nvPicPr>
        <p:blipFill>
          <a:blip r:embed="rId3"/>
          <a:stretch>
            <a:fillRect/>
          </a:stretch>
        </p:blipFill>
        <p:spPr>
          <a:xfrm>
            <a:off x="4893294" y="229395"/>
            <a:ext cx="888005" cy="1599232"/>
          </a:xfrm>
          <a:prstGeom prst="rect">
            <a:avLst/>
          </a:prstGeom>
        </p:spPr>
      </p:pic>
      <p:pic>
        <p:nvPicPr>
          <p:cNvPr id="1026" name="Picture 2" descr="Overworked Employees: Signs and Prevention - Great People Inside">
            <a:extLst>
              <a:ext uri="{FF2B5EF4-FFF2-40B4-BE49-F238E27FC236}">
                <a16:creationId xmlns:a16="http://schemas.microsoft.com/office/drawing/2014/main" id="{B3AD1FBC-22CE-247B-9348-B7DCD15661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131" y="548032"/>
            <a:ext cx="2133256" cy="11991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0CDA8A0-712F-41A9-ED76-5EBAC4E81D5E}"/>
              </a:ext>
            </a:extLst>
          </p:cNvPr>
          <p:cNvPicPr>
            <a:picLocks noChangeAspect="1"/>
          </p:cNvPicPr>
          <p:nvPr/>
        </p:nvPicPr>
        <p:blipFill>
          <a:blip r:embed="rId5"/>
          <a:stretch>
            <a:fillRect/>
          </a:stretch>
        </p:blipFill>
        <p:spPr>
          <a:xfrm>
            <a:off x="10415414" y="875143"/>
            <a:ext cx="1384371" cy="2813195"/>
          </a:xfrm>
          <a:prstGeom prst="rect">
            <a:avLst/>
          </a:prstGeom>
        </p:spPr>
      </p:pic>
      <p:pic>
        <p:nvPicPr>
          <p:cNvPr id="10" name="Picture 9">
            <a:extLst>
              <a:ext uri="{FF2B5EF4-FFF2-40B4-BE49-F238E27FC236}">
                <a16:creationId xmlns:a16="http://schemas.microsoft.com/office/drawing/2014/main" id="{F38B12BF-5F1E-EA8E-D876-E1AE9520A28F}"/>
              </a:ext>
            </a:extLst>
          </p:cNvPr>
          <p:cNvPicPr>
            <a:picLocks noChangeAspect="1"/>
          </p:cNvPicPr>
          <p:nvPr/>
        </p:nvPicPr>
        <p:blipFill>
          <a:blip r:embed="rId6"/>
          <a:stretch>
            <a:fillRect/>
          </a:stretch>
        </p:blipFill>
        <p:spPr>
          <a:xfrm>
            <a:off x="9534712" y="4666721"/>
            <a:ext cx="2378205" cy="1740451"/>
          </a:xfrm>
          <a:prstGeom prst="rect">
            <a:avLst/>
          </a:prstGeom>
        </p:spPr>
      </p:pic>
      <p:pic>
        <p:nvPicPr>
          <p:cNvPr id="1028" name="Picture 4" descr="The Challenge of Apathy - Appreciation at Work : Appreciation at Work">
            <a:extLst>
              <a:ext uri="{FF2B5EF4-FFF2-40B4-BE49-F238E27FC236}">
                <a16:creationId xmlns:a16="http://schemas.microsoft.com/office/drawing/2014/main" id="{3B110433-B2E7-A599-F4BF-3EB163235C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083" y="3897131"/>
            <a:ext cx="2782122" cy="19561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4142C36-E6D2-47B7-36A7-D224BFD2FCCC}"/>
              </a:ext>
            </a:extLst>
          </p:cNvPr>
          <p:cNvPicPr>
            <a:picLocks noChangeAspect="1"/>
          </p:cNvPicPr>
          <p:nvPr/>
        </p:nvPicPr>
        <p:blipFill>
          <a:blip r:embed="rId8"/>
          <a:stretch>
            <a:fillRect/>
          </a:stretch>
        </p:blipFill>
        <p:spPr>
          <a:xfrm>
            <a:off x="3222630" y="5704428"/>
            <a:ext cx="1557384" cy="1088149"/>
          </a:xfrm>
          <a:prstGeom prst="rect">
            <a:avLst/>
          </a:prstGeom>
        </p:spPr>
      </p:pic>
    </p:spTree>
    <p:extLst>
      <p:ext uri="{BB962C8B-B14F-4D97-AF65-F5344CB8AC3E}">
        <p14:creationId xmlns:p14="http://schemas.microsoft.com/office/powerpoint/2010/main" val="3506921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dirty="0">
                <a:solidFill>
                  <a:srgbClr val="FFFFFF"/>
                </a:solidFill>
              </a:rPr>
              <a:t>Goals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type="body" idx="1"/>
          </p:nvPr>
        </p:nvSpPr>
        <p:spPr>
          <a:xfrm>
            <a:off x="4447308" y="591344"/>
            <a:ext cx="6906491" cy="5585619"/>
          </a:xfrm>
        </p:spPr>
        <p:txBody>
          <a:bodyPr anchor="ctr">
            <a:normAutofit/>
          </a:bodyPr>
          <a:lstStyle/>
          <a:p>
            <a:pPr marL="514350" indent="-514350">
              <a:buFont typeface="+mj-lt"/>
              <a:buAutoNum type="arabicPeriod"/>
            </a:pPr>
            <a:r>
              <a:rPr lang="en-US" dirty="0"/>
              <a:t>Generate Interest in Radio</a:t>
            </a:r>
          </a:p>
          <a:p>
            <a:pPr marL="514350" indent="-514350">
              <a:buFont typeface="+mj-lt"/>
              <a:buAutoNum type="arabicPeriod"/>
            </a:pPr>
            <a:r>
              <a:rPr lang="en-US" dirty="0"/>
              <a:t>Keep new hams engaged</a:t>
            </a:r>
          </a:p>
          <a:p>
            <a:pPr marL="514350" indent="-514350">
              <a:buFont typeface="+mj-lt"/>
              <a:buAutoNum type="arabicPeriod"/>
            </a:pPr>
            <a:r>
              <a:rPr lang="en-US" dirty="0"/>
              <a:t>Distribute workload</a:t>
            </a:r>
          </a:p>
          <a:p>
            <a:pPr marL="514350" indent="-514350">
              <a:buFont typeface="+mj-lt"/>
              <a:buAutoNum type="arabicPeriod"/>
            </a:pPr>
            <a:r>
              <a:rPr lang="en-US" dirty="0"/>
              <a:t>Get out of the Shack</a:t>
            </a:r>
          </a:p>
          <a:p>
            <a:pPr marL="514350" indent="-514350">
              <a:buFont typeface="+mj-lt"/>
              <a:buAutoNum type="arabicPeriod"/>
            </a:pPr>
            <a:r>
              <a:rPr lang="en-US" dirty="0"/>
              <a:t>Be visible!</a:t>
            </a:r>
          </a:p>
        </p:txBody>
      </p:sp>
    </p:spTree>
    <p:extLst>
      <p:ext uri="{BB962C8B-B14F-4D97-AF65-F5344CB8AC3E}">
        <p14:creationId xmlns:p14="http://schemas.microsoft.com/office/powerpoint/2010/main" val="55107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dirty="0">
                <a:solidFill>
                  <a:srgbClr val="FFFFFF"/>
                </a:solidFill>
              </a:rPr>
              <a:t>Actions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514350" indent="-514350">
              <a:buFont typeface="+mj-lt"/>
              <a:buAutoNum type="arabicPeriod"/>
            </a:pPr>
            <a:r>
              <a:rPr lang="en-US" dirty="0"/>
              <a:t>Evangelize Ham Radio</a:t>
            </a:r>
          </a:p>
          <a:p>
            <a:pPr marL="514350" indent="-514350">
              <a:buFont typeface="+mj-lt"/>
              <a:buAutoNum type="arabicPeriod"/>
            </a:pPr>
            <a:r>
              <a:rPr lang="en-US" dirty="0"/>
              <a:t>Provide opportunities to operate and learn</a:t>
            </a:r>
          </a:p>
          <a:p>
            <a:pPr marL="514350" indent="-514350">
              <a:buFont typeface="+mj-lt"/>
              <a:buAutoNum type="arabicPeriod"/>
            </a:pPr>
            <a:r>
              <a:rPr lang="en-US" dirty="0"/>
              <a:t>Keep Communications Channels Open</a:t>
            </a:r>
          </a:p>
          <a:p>
            <a:pPr marL="514350" indent="-514350">
              <a:buFont typeface="+mj-lt"/>
              <a:buAutoNum type="arabicPeriod"/>
            </a:pPr>
            <a:r>
              <a:rPr lang="en-US" dirty="0"/>
              <a:t>Break down silos</a:t>
            </a:r>
          </a:p>
          <a:p>
            <a:pPr marL="514350" indent="-514350">
              <a:buFont typeface="+mj-lt"/>
              <a:buAutoNum type="arabicPeriod"/>
            </a:pPr>
            <a:r>
              <a:rPr lang="en-US" dirty="0"/>
              <a:t>Make Ham Radio FUN!</a:t>
            </a:r>
          </a:p>
          <a:p>
            <a:pPr marL="514350" indent="-514350">
              <a:buFont typeface="+mj-lt"/>
              <a:buAutoNum type="arabicPeriod"/>
            </a:pPr>
            <a:r>
              <a:rPr lang="en-US" dirty="0"/>
              <a:t>Make it easy to find information and resources</a:t>
            </a:r>
          </a:p>
          <a:p>
            <a:endParaRPr lang="en-US" dirty="0"/>
          </a:p>
        </p:txBody>
      </p:sp>
      <p:pic>
        <p:nvPicPr>
          <p:cNvPr id="10" name="Picture 9">
            <a:extLst>
              <a:ext uri="{FF2B5EF4-FFF2-40B4-BE49-F238E27FC236}">
                <a16:creationId xmlns:a16="http://schemas.microsoft.com/office/drawing/2014/main" id="{8127D3CE-38D0-32E4-F40B-752812BD78B0}"/>
              </a:ext>
            </a:extLst>
          </p:cNvPr>
          <p:cNvPicPr>
            <a:picLocks noChangeAspect="1"/>
          </p:cNvPicPr>
          <p:nvPr/>
        </p:nvPicPr>
        <p:blipFill>
          <a:blip r:embed="rId3"/>
          <a:stretch>
            <a:fillRect/>
          </a:stretch>
        </p:blipFill>
        <p:spPr>
          <a:xfrm>
            <a:off x="438343" y="371345"/>
            <a:ext cx="3290585" cy="2438348"/>
          </a:xfrm>
          <a:prstGeom prst="rect">
            <a:avLst/>
          </a:prstGeom>
        </p:spPr>
      </p:pic>
    </p:spTree>
    <p:extLst>
      <p:ext uri="{BB962C8B-B14F-4D97-AF65-F5344CB8AC3E}">
        <p14:creationId xmlns:p14="http://schemas.microsoft.com/office/powerpoint/2010/main" val="2609651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dirty="0">
                <a:solidFill>
                  <a:srgbClr val="FFFFFF"/>
                </a:solidFill>
              </a:rPr>
              <a:t>My solution</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7">
            <a:extLst>
              <a:ext uri="{FF2B5EF4-FFF2-40B4-BE49-F238E27FC236}">
                <a16:creationId xmlns:a16="http://schemas.microsoft.com/office/drawing/2014/main" id="{B7DD4E69-6032-EAA4-73F6-1EF44B8EA3A7}"/>
              </a:ext>
            </a:extLst>
          </p:cNvPr>
          <p:cNvPicPr>
            <a:picLocks noChangeAspect="1"/>
          </p:cNvPicPr>
          <p:nvPr/>
        </p:nvPicPr>
        <p:blipFill>
          <a:blip r:embed="rId2"/>
          <a:stretch>
            <a:fillRect/>
          </a:stretch>
        </p:blipFill>
        <p:spPr>
          <a:xfrm>
            <a:off x="4167272" y="962698"/>
            <a:ext cx="7658984" cy="1492781"/>
          </a:xfrm>
          <a:prstGeom prst="rect">
            <a:avLst/>
          </a:prstGeom>
        </p:spPr>
      </p:pic>
      <p:pic>
        <p:nvPicPr>
          <p:cNvPr id="10" name="Picture 9">
            <a:extLst>
              <a:ext uri="{FF2B5EF4-FFF2-40B4-BE49-F238E27FC236}">
                <a16:creationId xmlns:a16="http://schemas.microsoft.com/office/drawing/2014/main" id="{B5AEEF10-A60E-EC86-A78C-EAFA05386A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7559" y="3429000"/>
            <a:ext cx="5076418" cy="2984746"/>
          </a:xfrm>
          <a:prstGeom prst="rect">
            <a:avLst/>
          </a:prstGeom>
          <a:noFill/>
          <a:ln>
            <a:noFill/>
          </a:ln>
        </p:spPr>
      </p:pic>
      <p:pic>
        <p:nvPicPr>
          <p:cNvPr id="4" name="Picture 3">
            <a:extLst>
              <a:ext uri="{FF2B5EF4-FFF2-40B4-BE49-F238E27FC236}">
                <a16:creationId xmlns:a16="http://schemas.microsoft.com/office/drawing/2014/main" id="{13C79BBB-CC06-7A36-96B5-A116A8C8C448}"/>
              </a:ext>
            </a:extLst>
          </p:cNvPr>
          <p:cNvPicPr>
            <a:picLocks noChangeAspect="1"/>
          </p:cNvPicPr>
          <p:nvPr/>
        </p:nvPicPr>
        <p:blipFill>
          <a:blip r:embed="rId4"/>
          <a:stretch>
            <a:fillRect/>
          </a:stretch>
        </p:blipFill>
        <p:spPr>
          <a:xfrm>
            <a:off x="8340431" y="465552"/>
            <a:ext cx="679485" cy="406421"/>
          </a:xfrm>
          <a:prstGeom prst="rect">
            <a:avLst/>
          </a:prstGeom>
        </p:spPr>
      </p:pic>
      <p:pic>
        <p:nvPicPr>
          <p:cNvPr id="6" name="Picture 5">
            <a:extLst>
              <a:ext uri="{FF2B5EF4-FFF2-40B4-BE49-F238E27FC236}">
                <a16:creationId xmlns:a16="http://schemas.microsoft.com/office/drawing/2014/main" id="{CFE9893C-7923-8C0E-1A0F-2134B30DBDAA}"/>
              </a:ext>
            </a:extLst>
          </p:cNvPr>
          <p:cNvPicPr>
            <a:picLocks noChangeAspect="1"/>
          </p:cNvPicPr>
          <p:nvPr/>
        </p:nvPicPr>
        <p:blipFill>
          <a:blip r:embed="rId5"/>
          <a:stretch>
            <a:fillRect/>
          </a:stretch>
        </p:blipFill>
        <p:spPr>
          <a:xfrm>
            <a:off x="9418832" y="484852"/>
            <a:ext cx="812842" cy="317516"/>
          </a:xfrm>
          <a:prstGeom prst="rect">
            <a:avLst/>
          </a:prstGeom>
        </p:spPr>
      </p:pic>
    </p:spTree>
    <p:extLst>
      <p:ext uri="{BB962C8B-B14F-4D97-AF65-F5344CB8AC3E}">
        <p14:creationId xmlns:p14="http://schemas.microsoft.com/office/powerpoint/2010/main" val="3010092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AFB16-FE45-4D10-4BB7-5E6042CF1B29}"/>
              </a:ext>
            </a:extLst>
          </p:cNvPr>
          <p:cNvSpPr>
            <a:spLocks noGrp="1"/>
          </p:cNvSpPr>
          <p:nvPr>
            <p:ph type="title"/>
          </p:nvPr>
        </p:nvSpPr>
        <p:spPr/>
        <p:txBody>
          <a:bodyPr/>
          <a:lstStyle/>
          <a:p>
            <a:r>
              <a:rPr lang="en-US" dirty="0"/>
              <a:t>MeetUp Phase 1: Club Participation</a:t>
            </a:r>
          </a:p>
        </p:txBody>
      </p:sp>
      <p:pic>
        <p:nvPicPr>
          <p:cNvPr id="5" name="Content Placeholder 4">
            <a:extLst>
              <a:ext uri="{FF2B5EF4-FFF2-40B4-BE49-F238E27FC236}">
                <a16:creationId xmlns:a16="http://schemas.microsoft.com/office/drawing/2014/main" id="{A7A0314E-FD36-609E-A54C-2C3FD087577E}"/>
              </a:ext>
            </a:extLst>
          </p:cNvPr>
          <p:cNvPicPr>
            <a:picLocks noGrp="1" noChangeAspect="1"/>
          </p:cNvPicPr>
          <p:nvPr>
            <p:ph idx="1"/>
          </p:nvPr>
        </p:nvPicPr>
        <p:blipFill>
          <a:blip r:embed="rId3"/>
          <a:stretch>
            <a:fillRect/>
          </a:stretch>
        </p:blipFill>
        <p:spPr>
          <a:xfrm>
            <a:off x="5817984" y="1626843"/>
            <a:ext cx="5656225" cy="4351338"/>
          </a:xfrm>
        </p:spPr>
      </p:pic>
      <p:sp>
        <p:nvSpPr>
          <p:cNvPr id="9" name="TextBox 8">
            <a:extLst>
              <a:ext uri="{FF2B5EF4-FFF2-40B4-BE49-F238E27FC236}">
                <a16:creationId xmlns:a16="http://schemas.microsoft.com/office/drawing/2014/main" id="{6D0D544D-60AE-1B11-575D-91D3CF94176D}"/>
              </a:ext>
            </a:extLst>
          </p:cNvPr>
          <p:cNvSpPr txBox="1"/>
          <p:nvPr/>
        </p:nvSpPr>
        <p:spPr>
          <a:xfrm>
            <a:off x="430222" y="1890947"/>
            <a:ext cx="6096946" cy="923330"/>
          </a:xfrm>
          <a:prstGeom prst="rect">
            <a:avLst/>
          </a:prstGeom>
          <a:noFill/>
        </p:spPr>
        <p:txBody>
          <a:bodyPr wrap="square">
            <a:spAutoFit/>
          </a:bodyPr>
          <a:lstStyle/>
          <a:p>
            <a:pPr marL="514350" indent="-514350">
              <a:buFont typeface="+mj-lt"/>
              <a:buAutoNum type="arabicPeriod"/>
            </a:pPr>
            <a:r>
              <a:rPr lang="en-US" dirty="0"/>
              <a:t>Get clubs to add their own events.</a:t>
            </a:r>
          </a:p>
          <a:p>
            <a:pPr marL="514350" indent="-514350">
              <a:buFont typeface="+mj-lt"/>
              <a:buAutoNum type="arabicPeriod"/>
            </a:pPr>
            <a:r>
              <a:rPr lang="en-US" dirty="0"/>
              <a:t>Get members to sign up for events!</a:t>
            </a:r>
          </a:p>
          <a:p>
            <a:endParaRPr lang="en-US" dirty="0"/>
          </a:p>
        </p:txBody>
      </p:sp>
    </p:spTree>
    <p:extLst>
      <p:ext uri="{BB962C8B-B14F-4D97-AF65-F5344CB8AC3E}">
        <p14:creationId xmlns:p14="http://schemas.microsoft.com/office/powerpoint/2010/main" val="3167838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F5E86-6335-0286-FA94-E4D14C9E3009}"/>
              </a:ext>
            </a:extLst>
          </p:cNvPr>
          <p:cNvSpPr>
            <a:spLocks noGrp="1"/>
          </p:cNvSpPr>
          <p:nvPr>
            <p:ph type="title"/>
          </p:nvPr>
        </p:nvSpPr>
        <p:spPr/>
        <p:txBody>
          <a:bodyPr/>
          <a:lstStyle/>
          <a:p>
            <a:r>
              <a:rPr lang="en-US" dirty="0"/>
              <a:t>MeetUp Phase 2: Elmer Participation</a:t>
            </a:r>
          </a:p>
        </p:txBody>
      </p:sp>
      <p:sp>
        <p:nvSpPr>
          <p:cNvPr id="3" name="Content Placeholder 2">
            <a:extLst>
              <a:ext uri="{FF2B5EF4-FFF2-40B4-BE49-F238E27FC236}">
                <a16:creationId xmlns:a16="http://schemas.microsoft.com/office/drawing/2014/main" id="{E611938A-41BA-3D9C-A874-A1F23CB289AD}"/>
              </a:ext>
            </a:extLst>
          </p:cNvPr>
          <p:cNvSpPr>
            <a:spLocks noGrp="1"/>
          </p:cNvSpPr>
          <p:nvPr>
            <p:ph idx="1"/>
          </p:nvPr>
        </p:nvSpPr>
        <p:spPr>
          <a:xfrm>
            <a:off x="838199" y="1825625"/>
            <a:ext cx="5386535" cy="4351338"/>
          </a:xfrm>
        </p:spPr>
        <p:txBody>
          <a:bodyPr/>
          <a:lstStyle/>
          <a:p>
            <a:pPr marL="514350" indent="-514350">
              <a:buFont typeface="+mj-lt"/>
              <a:buAutoNum type="arabicPeriod"/>
            </a:pPr>
            <a:r>
              <a:rPr lang="en-US" dirty="0"/>
              <a:t>You don’t have to be a “club”!</a:t>
            </a:r>
          </a:p>
          <a:p>
            <a:pPr marL="514350" indent="-514350">
              <a:buFont typeface="+mj-lt"/>
              <a:buAutoNum type="arabicPeriod"/>
            </a:pPr>
            <a:r>
              <a:rPr lang="en-US" dirty="0"/>
              <a:t>Be an Elmer.</a:t>
            </a:r>
          </a:p>
          <a:p>
            <a:pPr marL="514350" indent="-514350">
              <a:buFont typeface="+mj-lt"/>
              <a:buAutoNum type="arabicPeriod"/>
            </a:pPr>
            <a:r>
              <a:rPr lang="en-US" dirty="0"/>
              <a:t>Share activities with new hams.</a:t>
            </a:r>
          </a:p>
          <a:p>
            <a:pPr marL="514350" indent="-514350">
              <a:buFont typeface="+mj-lt"/>
              <a:buAutoNum type="arabicPeriod"/>
            </a:pPr>
            <a:r>
              <a:rPr lang="en-US" dirty="0"/>
              <a:t>Do Cross-Group events.</a:t>
            </a:r>
          </a:p>
          <a:p>
            <a:endParaRPr lang="en-US" dirty="0"/>
          </a:p>
        </p:txBody>
      </p:sp>
      <p:pic>
        <p:nvPicPr>
          <p:cNvPr id="5" name="Picture 4">
            <a:extLst>
              <a:ext uri="{FF2B5EF4-FFF2-40B4-BE49-F238E27FC236}">
                <a16:creationId xmlns:a16="http://schemas.microsoft.com/office/drawing/2014/main" id="{B501D74B-26FF-7568-53B9-D5276B928EBB}"/>
              </a:ext>
            </a:extLst>
          </p:cNvPr>
          <p:cNvPicPr>
            <a:picLocks noChangeAspect="1"/>
          </p:cNvPicPr>
          <p:nvPr/>
        </p:nvPicPr>
        <p:blipFill>
          <a:blip r:embed="rId3"/>
          <a:stretch>
            <a:fillRect/>
          </a:stretch>
        </p:blipFill>
        <p:spPr>
          <a:xfrm>
            <a:off x="6863529" y="1757225"/>
            <a:ext cx="5097505" cy="4979757"/>
          </a:xfrm>
          <a:prstGeom prst="rect">
            <a:avLst/>
          </a:prstGeom>
        </p:spPr>
      </p:pic>
      <p:pic>
        <p:nvPicPr>
          <p:cNvPr id="6" name="Picture 5">
            <a:extLst>
              <a:ext uri="{FF2B5EF4-FFF2-40B4-BE49-F238E27FC236}">
                <a16:creationId xmlns:a16="http://schemas.microsoft.com/office/drawing/2014/main" id="{D1BDF105-A9F6-402F-F20F-3C2767F82FF1}"/>
              </a:ext>
            </a:extLst>
          </p:cNvPr>
          <p:cNvPicPr>
            <a:picLocks noChangeAspect="1"/>
          </p:cNvPicPr>
          <p:nvPr/>
        </p:nvPicPr>
        <p:blipFill>
          <a:blip r:embed="rId4"/>
          <a:stretch>
            <a:fillRect/>
          </a:stretch>
        </p:blipFill>
        <p:spPr>
          <a:xfrm>
            <a:off x="1215778" y="4296858"/>
            <a:ext cx="3566364" cy="2568199"/>
          </a:xfrm>
          <a:prstGeom prst="rect">
            <a:avLst/>
          </a:prstGeom>
        </p:spPr>
      </p:pic>
    </p:spTree>
    <p:extLst>
      <p:ext uri="{BB962C8B-B14F-4D97-AF65-F5344CB8AC3E}">
        <p14:creationId xmlns:p14="http://schemas.microsoft.com/office/powerpoint/2010/main" val="3241442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8F5C1-EB42-C2B7-164A-095850EB56D9}"/>
              </a:ext>
            </a:extLst>
          </p:cNvPr>
          <p:cNvSpPr>
            <a:spLocks noGrp="1"/>
          </p:cNvSpPr>
          <p:nvPr>
            <p:ph type="title"/>
          </p:nvPr>
        </p:nvSpPr>
        <p:spPr/>
        <p:txBody>
          <a:bodyPr/>
          <a:lstStyle/>
          <a:p>
            <a:r>
              <a:rPr lang="en-US" dirty="0"/>
              <a:t>Groups.IO</a:t>
            </a:r>
          </a:p>
        </p:txBody>
      </p:sp>
      <p:sp>
        <p:nvSpPr>
          <p:cNvPr id="3" name="Content Placeholder 2">
            <a:extLst>
              <a:ext uri="{FF2B5EF4-FFF2-40B4-BE49-F238E27FC236}">
                <a16:creationId xmlns:a16="http://schemas.microsoft.com/office/drawing/2014/main" id="{CAE718A4-DF5E-88CC-BF47-5D82C6EADDB8}"/>
              </a:ext>
            </a:extLst>
          </p:cNvPr>
          <p:cNvSpPr>
            <a:spLocks noGrp="1"/>
          </p:cNvSpPr>
          <p:nvPr>
            <p:ph idx="1"/>
          </p:nvPr>
        </p:nvSpPr>
        <p:spPr>
          <a:xfrm>
            <a:off x="838200" y="1825625"/>
            <a:ext cx="4409661" cy="4351338"/>
          </a:xfrm>
        </p:spPr>
        <p:txBody>
          <a:bodyPr/>
          <a:lstStyle/>
          <a:p>
            <a:r>
              <a:rPr lang="en-US" dirty="0"/>
              <a:t>A single location to discuss any local activity you are interested in. </a:t>
            </a:r>
          </a:p>
          <a:p>
            <a:r>
              <a:rPr lang="en-US" dirty="0"/>
              <a:t>Help new hams get connected.</a:t>
            </a:r>
          </a:p>
          <a:p>
            <a:r>
              <a:rPr lang="en-US" dirty="0"/>
              <a:t>Resource for cross-club communication.</a:t>
            </a:r>
          </a:p>
          <a:p>
            <a:r>
              <a:rPr lang="en-US" dirty="0"/>
              <a:t>Volunteer opportunities and requests.</a:t>
            </a:r>
          </a:p>
        </p:txBody>
      </p:sp>
      <p:pic>
        <p:nvPicPr>
          <p:cNvPr id="7" name="Picture 6">
            <a:extLst>
              <a:ext uri="{FF2B5EF4-FFF2-40B4-BE49-F238E27FC236}">
                <a16:creationId xmlns:a16="http://schemas.microsoft.com/office/drawing/2014/main" id="{45ECDDB0-6CBE-01A5-9C97-7B0897C506CE}"/>
              </a:ext>
            </a:extLst>
          </p:cNvPr>
          <p:cNvPicPr>
            <a:picLocks noChangeAspect="1"/>
          </p:cNvPicPr>
          <p:nvPr/>
        </p:nvPicPr>
        <p:blipFill>
          <a:blip r:embed="rId3"/>
          <a:stretch>
            <a:fillRect/>
          </a:stretch>
        </p:blipFill>
        <p:spPr>
          <a:xfrm>
            <a:off x="7138787" y="563572"/>
            <a:ext cx="4343623" cy="5378726"/>
          </a:xfrm>
          <a:prstGeom prst="rect">
            <a:avLst/>
          </a:prstGeom>
        </p:spPr>
      </p:pic>
    </p:spTree>
    <p:extLst>
      <p:ext uri="{BB962C8B-B14F-4D97-AF65-F5344CB8AC3E}">
        <p14:creationId xmlns:p14="http://schemas.microsoft.com/office/powerpoint/2010/main" val="3034515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uickStarte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Web9288</Template>
  <TotalTime>233</TotalTime>
  <Words>1278</Words>
  <Application>Microsoft Office PowerPoint</Application>
  <PresentationFormat>Widescreen</PresentationFormat>
  <Paragraphs>96</Paragraphs>
  <Slides>12</Slides>
  <Notes>8</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Segoe UI</vt:lpstr>
      <vt:lpstr>Segoe UI Light</vt:lpstr>
      <vt:lpstr>Segoe UI Semibold</vt:lpstr>
      <vt:lpstr>Segoe UI Semilight</vt:lpstr>
      <vt:lpstr>Office Theme</vt:lpstr>
      <vt:lpstr>QuickStarter Theme</vt:lpstr>
      <vt:lpstr>Finding and Retaining Next Generation Hams</vt:lpstr>
      <vt:lpstr>Finding and Retaining Next Generation Hams</vt:lpstr>
      <vt:lpstr>Problems</vt:lpstr>
      <vt:lpstr>Goals</vt:lpstr>
      <vt:lpstr>Actions</vt:lpstr>
      <vt:lpstr>My solution</vt:lpstr>
      <vt:lpstr>MeetUp Phase 1: Club Participation</vt:lpstr>
      <vt:lpstr>MeetUp Phase 2: Elmer Participation</vt:lpstr>
      <vt:lpstr>Groups.IO</vt:lpstr>
      <vt:lpstr>MasterHam Project: qsl.net/k9stv/</vt:lpstr>
      <vt:lpstr>More ideas?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Stiv Ostenberg</dc:creator>
  <cp:lastModifiedBy>Steven Ostenberg</cp:lastModifiedBy>
  <cp:revision>1</cp:revision>
  <dcterms:created xsi:type="dcterms:W3CDTF">2024-08-15T16:56:09Z</dcterms:created>
  <dcterms:modified xsi:type="dcterms:W3CDTF">2024-10-19T02:28:05Z</dcterms:modified>
</cp:coreProperties>
</file>