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6"/>
  </p:notesMasterIdLst>
  <p:sldIdLst>
    <p:sldId id="276" r:id="rId2"/>
    <p:sldId id="264" r:id="rId3"/>
    <p:sldId id="267" r:id="rId4"/>
    <p:sldId id="266" r:id="rId5"/>
    <p:sldId id="263" r:id="rId6"/>
    <p:sldId id="258" r:id="rId7"/>
    <p:sldId id="272" r:id="rId8"/>
    <p:sldId id="262" r:id="rId9"/>
    <p:sldId id="275" r:id="rId10"/>
    <p:sldId id="273" r:id="rId11"/>
    <p:sldId id="274" r:id="rId12"/>
    <p:sldId id="281" r:id="rId13"/>
    <p:sldId id="257" r:id="rId14"/>
    <p:sldId id="259" r:id="rId15"/>
    <p:sldId id="260" r:id="rId16"/>
    <p:sldId id="261" r:id="rId17"/>
    <p:sldId id="268" r:id="rId18"/>
    <p:sldId id="269" r:id="rId19"/>
    <p:sldId id="280" r:id="rId20"/>
    <p:sldId id="265" r:id="rId21"/>
    <p:sldId id="278" r:id="rId22"/>
    <p:sldId id="277" r:id="rId23"/>
    <p:sldId id="279" r:id="rId24"/>
    <p:sldId id="270" r:id="rId25"/>
  </p:sldIdLst>
  <p:sldSz cx="9144000" cy="6858000" type="screen4x3"/>
  <p:notesSz cx="6858000" cy="9313863"/>
  <p:custShowLst>
    <p:custShow name="allofem" id="0">
      <p:sldLst>
        <p:sld r:id="rId3"/>
        <p:sld r:id="rId7"/>
        <p:sld r:id="rId9"/>
        <p:sld r:id="rId14"/>
        <p:sld r:id="rId15"/>
        <p:sld r:id="rId16"/>
        <p:sld r:id="rId17"/>
        <p:sld r:id="rId6"/>
        <p:sld r:id="rId2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1" d="100"/>
          <a:sy n="131" d="100"/>
        </p:scale>
        <p:origin x="8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v Ostenberg" userId="1c1dc7f5-b1a0-4e3a-9def-cb810bf6be05" providerId="ADAL" clId="{42391008-7229-46A4-9F64-E35090187B54}"/>
    <pc:docChg chg="custSel addSld modSld">
      <pc:chgData name="Stiv Ostenberg" userId="1c1dc7f5-b1a0-4e3a-9def-cb810bf6be05" providerId="ADAL" clId="{42391008-7229-46A4-9F64-E35090187B54}" dt="2024-09-22T21:57:13.576" v="326" actId="1076"/>
      <pc:docMkLst>
        <pc:docMk/>
      </pc:docMkLst>
      <pc:sldChg chg="addSp delSp modSp mod">
        <pc:chgData name="Stiv Ostenberg" userId="1c1dc7f5-b1a0-4e3a-9def-cb810bf6be05" providerId="ADAL" clId="{42391008-7229-46A4-9F64-E35090187B54}" dt="2024-09-22T21:57:13.576" v="326" actId="1076"/>
        <pc:sldMkLst>
          <pc:docMk/>
          <pc:sldMk cId="3982856980" sldId="260"/>
        </pc:sldMkLst>
        <pc:picChg chg="add mod">
          <ac:chgData name="Stiv Ostenberg" userId="1c1dc7f5-b1a0-4e3a-9def-cb810bf6be05" providerId="ADAL" clId="{42391008-7229-46A4-9F64-E35090187B54}" dt="2024-09-22T21:57:13.576" v="326" actId="1076"/>
          <ac:picMkLst>
            <pc:docMk/>
            <pc:sldMk cId="3982856980" sldId="260"/>
            <ac:picMk id="7" creationId="{9D4A4488-0353-6A83-DC98-57642819D949}"/>
          </ac:picMkLst>
        </pc:picChg>
        <pc:picChg chg="del">
          <ac:chgData name="Stiv Ostenberg" userId="1c1dc7f5-b1a0-4e3a-9def-cb810bf6be05" providerId="ADAL" clId="{42391008-7229-46A4-9F64-E35090187B54}" dt="2024-09-22T21:56:52.271" v="323" actId="478"/>
          <ac:picMkLst>
            <pc:docMk/>
            <pc:sldMk cId="3982856980" sldId="260"/>
            <ac:picMk id="3074" creationId="{775F76DE-F29F-5406-0A10-6363DA1308D0}"/>
          </ac:picMkLst>
        </pc:picChg>
      </pc:sldChg>
      <pc:sldChg chg="addSp delSp modSp add mod">
        <pc:chgData name="Stiv Ostenberg" userId="1c1dc7f5-b1a0-4e3a-9def-cb810bf6be05" providerId="ADAL" clId="{42391008-7229-46A4-9F64-E35090187B54}" dt="2024-09-21T16:30:06.150" v="322" actId="14100"/>
        <pc:sldMkLst>
          <pc:docMk/>
          <pc:sldMk cId="979761056" sldId="281"/>
        </pc:sldMkLst>
        <pc:spChg chg="mod">
          <ac:chgData name="Stiv Ostenberg" userId="1c1dc7f5-b1a0-4e3a-9def-cb810bf6be05" providerId="ADAL" clId="{42391008-7229-46A4-9F64-E35090187B54}" dt="2024-09-21T16:21:25.947" v="79" actId="20577"/>
          <ac:spMkLst>
            <pc:docMk/>
            <pc:sldMk cId="979761056" sldId="281"/>
            <ac:spMk id="2" creationId="{4F7489F0-68C6-5D6B-8C94-C7C0E5538097}"/>
          </ac:spMkLst>
        </pc:spChg>
        <pc:spChg chg="add mod">
          <ac:chgData name="Stiv Ostenberg" userId="1c1dc7f5-b1a0-4e3a-9def-cb810bf6be05" providerId="ADAL" clId="{42391008-7229-46A4-9F64-E35090187B54}" dt="2024-09-21T16:23:38.589" v="304" actId="14100"/>
          <ac:spMkLst>
            <pc:docMk/>
            <pc:sldMk cId="979761056" sldId="281"/>
            <ac:spMk id="4" creationId="{C79E29D5-4405-D1AB-F400-DF42A69269FB}"/>
          </ac:spMkLst>
        </pc:spChg>
        <pc:spChg chg="del mod">
          <ac:chgData name="Stiv Ostenberg" userId="1c1dc7f5-b1a0-4e3a-9def-cb810bf6be05" providerId="ADAL" clId="{42391008-7229-46A4-9F64-E35090187B54}" dt="2024-09-21T16:21:27.395" v="81"/>
          <ac:spMkLst>
            <pc:docMk/>
            <pc:sldMk cId="979761056" sldId="281"/>
            <ac:spMk id="8" creationId="{67A20C74-EB9C-D76F-2108-4D3A98CD7614}"/>
          </ac:spMkLst>
        </pc:spChg>
        <pc:picChg chg="del">
          <ac:chgData name="Stiv Ostenberg" userId="1c1dc7f5-b1a0-4e3a-9def-cb810bf6be05" providerId="ADAL" clId="{42391008-7229-46A4-9F64-E35090187B54}" dt="2024-09-21T16:20:51.551" v="32" actId="478"/>
          <ac:picMkLst>
            <pc:docMk/>
            <pc:sldMk cId="979761056" sldId="281"/>
            <ac:picMk id="5" creationId="{1892B762-A8AF-8D4D-87FB-C4B66BB2F058}"/>
          </ac:picMkLst>
        </pc:picChg>
        <pc:picChg chg="add mod">
          <ac:chgData name="Stiv Ostenberg" userId="1c1dc7f5-b1a0-4e3a-9def-cb810bf6be05" providerId="ADAL" clId="{42391008-7229-46A4-9F64-E35090187B54}" dt="2024-09-21T16:29:51.262" v="318" actId="1076"/>
          <ac:picMkLst>
            <pc:docMk/>
            <pc:sldMk cId="979761056" sldId="281"/>
            <ac:picMk id="6" creationId="{D9DF400C-8E7E-7113-8E9A-1A0721900053}"/>
          </ac:picMkLst>
        </pc:picChg>
        <pc:picChg chg="del">
          <ac:chgData name="Stiv Ostenberg" userId="1c1dc7f5-b1a0-4e3a-9def-cb810bf6be05" providerId="ADAL" clId="{42391008-7229-46A4-9F64-E35090187B54}" dt="2024-09-21T16:20:49.912" v="31" actId="478"/>
          <ac:picMkLst>
            <pc:docMk/>
            <pc:sldMk cId="979761056" sldId="281"/>
            <ac:picMk id="7" creationId="{BDCCD1E8-9AC3-D284-7C63-850213C54036}"/>
          </ac:picMkLst>
        </pc:picChg>
        <pc:picChg chg="add mod">
          <ac:chgData name="Stiv Ostenberg" userId="1c1dc7f5-b1a0-4e3a-9def-cb810bf6be05" providerId="ADAL" clId="{42391008-7229-46A4-9F64-E35090187B54}" dt="2024-09-21T16:26:00.952" v="308" actId="1076"/>
          <ac:picMkLst>
            <pc:docMk/>
            <pc:sldMk cId="979761056" sldId="281"/>
            <ac:picMk id="1026" creationId="{8A906A5F-0945-4A15-6CF2-488BC3906899}"/>
          </ac:picMkLst>
        </pc:picChg>
        <pc:picChg chg="add mod">
          <ac:chgData name="Stiv Ostenberg" userId="1c1dc7f5-b1a0-4e3a-9def-cb810bf6be05" providerId="ADAL" clId="{42391008-7229-46A4-9F64-E35090187B54}" dt="2024-09-21T16:28:06.900" v="311" actId="1076"/>
          <ac:picMkLst>
            <pc:docMk/>
            <pc:sldMk cId="979761056" sldId="281"/>
            <ac:picMk id="1028" creationId="{165F7492-66A8-87E1-F4CE-527B2BDC386C}"/>
          </ac:picMkLst>
        </pc:picChg>
        <pc:picChg chg="add mod">
          <ac:chgData name="Stiv Ostenberg" userId="1c1dc7f5-b1a0-4e3a-9def-cb810bf6be05" providerId="ADAL" clId="{42391008-7229-46A4-9F64-E35090187B54}" dt="2024-09-21T16:30:06.150" v="322" actId="14100"/>
          <ac:picMkLst>
            <pc:docMk/>
            <pc:sldMk cId="979761056" sldId="281"/>
            <ac:picMk id="1030" creationId="{B1FE7DBE-3A6F-8A6A-43E3-85FCDF9DD9A0}"/>
          </ac:picMkLst>
        </pc:picChg>
        <pc:picChg chg="add mod">
          <ac:chgData name="Stiv Ostenberg" userId="1c1dc7f5-b1a0-4e3a-9def-cb810bf6be05" providerId="ADAL" clId="{42391008-7229-46A4-9F64-E35090187B54}" dt="2024-09-21T16:29:58.645" v="320" actId="14100"/>
          <ac:picMkLst>
            <pc:docMk/>
            <pc:sldMk cId="979761056" sldId="281"/>
            <ac:picMk id="1032" creationId="{4FBAAE6D-841D-121A-B2B6-E28AA8262375}"/>
          </ac:picMkLst>
        </pc:picChg>
        <pc:picChg chg="del">
          <ac:chgData name="Stiv Ostenberg" userId="1c1dc7f5-b1a0-4e3a-9def-cb810bf6be05" providerId="ADAL" clId="{42391008-7229-46A4-9F64-E35090187B54}" dt="2024-09-21T16:20:48.099" v="30" actId="478"/>
          <ac:picMkLst>
            <pc:docMk/>
            <pc:sldMk cId="979761056" sldId="281"/>
            <ac:picMk id="2052" creationId="{06E54BBC-C3FC-0ABB-DE22-917B58C1C242}"/>
          </ac:picMkLst>
        </pc:picChg>
        <pc:picChg chg="del">
          <ac:chgData name="Stiv Ostenberg" userId="1c1dc7f5-b1a0-4e3a-9def-cb810bf6be05" providerId="ADAL" clId="{42391008-7229-46A4-9F64-E35090187B54}" dt="2024-09-21T16:20:53.880" v="33" actId="478"/>
          <ac:picMkLst>
            <pc:docMk/>
            <pc:sldMk cId="979761056" sldId="281"/>
            <ac:picMk id="2054" creationId="{691DA0F9-A14C-FF93-B1CE-120EC316C21D}"/>
          </ac:picMkLst>
        </pc:picChg>
      </pc:sldChg>
    </pc:docChg>
  </pc:docChgLst>
  <pc:docChgLst>
    <pc:chgData name="Stiv Ostenberg" userId="1c1dc7f5-b1a0-4e3a-9def-cb810bf6be05" providerId="ADAL" clId="{82EBAE1E-61FE-4DC4-AF9E-BF41282877FB}"/>
    <pc:docChg chg="undo custSel addSld delSld modSld sldOrd modMainMaster modNotesMaster">
      <pc:chgData name="Stiv Ostenberg" userId="1c1dc7f5-b1a0-4e3a-9def-cb810bf6be05" providerId="ADAL" clId="{82EBAE1E-61FE-4DC4-AF9E-BF41282877FB}" dt="2024-07-08T23:01:50.558" v="7558" actId="20577"/>
      <pc:docMkLst>
        <pc:docMk/>
      </pc:docMkLst>
      <pc:sldChg chg="addSp delSp modSp mod setBg">
        <pc:chgData name="Stiv Ostenberg" userId="1c1dc7f5-b1a0-4e3a-9def-cb810bf6be05" providerId="ADAL" clId="{82EBAE1E-61FE-4DC4-AF9E-BF41282877FB}" dt="2024-07-08T23:00:42.166" v="7541" actId="20577"/>
        <pc:sldMkLst>
          <pc:docMk/>
          <pc:sldMk cId="1330201512" sldId="256"/>
        </pc:sldMkLst>
        <pc:spChg chg="mod">
          <ac:chgData name="Stiv Ostenberg" userId="1c1dc7f5-b1a0-4e3a-9def-cb810bf6be05" providerId="ADAL" clId="{82EBAE1E-61FE-4DC4-AF9E-BF41282877FB}" dt="2024-06-06T23:50:29.120" v="6087"/>
          <ac:spMkLst>
            <pc:docMk/>
            <pc:sldMk cId="1330201512" sldId="256"/>
            <ac:spMk id="2" creationId="{AF30BA79-D861-0196-5CC9-65182FABCD21}"/>
          </ac:spMkLst>
        </pc:spChg>
        <pc:spChg chg="mod">
          <ac:chgData name="Stiv Ostenberg" userId="1c1dc7f5-b1a0-4e3a-9def-cb810bf6be05" providerId="ADAL" clId="{82EBAE1E-61FE-4DC4-AF9E-BF41282877FB}" dt="2024-06-06T23:50:29.120" v="6087"/>
          <ac:spMkLst>
            <pc:docMk/>
            <pc:sldMk cId="1330201512" sldId="256"/>
            <ac:spMk id="3" creationId="{1F86075A-B728-497C-DE2A-174B32663BE9}"/>
          </ac:spMkLst>
        </pc:spChg>
        <pc:spChg chg="add mod">
          <ac:chgData name="Stiv Ostenberg" userId="1c1dc7f5-b1a0-4e3a-9def-cb810bf6be05" providerId="ADAL" clId="{82EBAE1E-61FE-4DC4-AF9E-BF41282877FB}" dt="2024-07-08T23:00:42.166" v="7541" actId="20577"/>
          <ac:spMkLst>
            <pc:docMk/>
            <pc:sldMk cId="1330201512" sldId="256"/>
            <ac:spMk id="4" creationId="{DED83003-8D5C-948D-B4BB-1B93AB5A8E6B}"/>
          </ac:spMkLst>
        </pc:spChg>
        <pc:spChg chg="mod">
          <ac:chgData name="Stiv Ostenberg" userId="1c1dc7f5-b1a0-4e3a-9def-cb810bf6be05" providerId="ADAL" clId="{82EBAE1E-61FE-4DC4-AF9E-BF41282877FB}" dt="2024-06-06T23:50:29.120" v="6087"/>
          <ac:spMkLst>
            <pc:docMk/>
            <pc:sldMk cId="1330201512" sldId="256"/>
            <ac:spMk id="9" creationId="{6F40FBDA-CEB1-40F0-9AB9-BD9C402D70FE}"/>
          </ac:spMkLst>
        </pc:spChg>
        <pc:spChg chg="mod">
          <ac:chgData name="Stiv Ostenberg" userId="1c1dc7f5-b1a0-4e3a-9def-cb810bf6be05" providerId="ADAL" clId="{82EBAE1E-61FE-4DC4-AF9E-BF41282877FB}" dt="2024-06-06T23:50:29.120" v="6087"/>
          <ac:spMkLst>
            <pc:docMk/>
            <pc:sldMk cId="1330201512" sldId="256"/>
            <ac:spMk id="11" creationId="{0344D4FE-ABEF-4230-9E4E-AD5782FC78AC}"/>
          </ac:spMkLst>
        </pc:spChg>
        <pc:spChg chg="mod">
          <ac:chgData name="Stiv Ostenberg" userId="1c1dc7f5-b1a0-4e3a-9def-cb810bf6be05" providerId="ADAL" clId="{82EBAE1E-61FE-4DC4-AF9E-BF41282877FB}" dt="2024-06-06T23:50:29.120" v="6087"/>
          <ac:spMkLst>
            <pc:docMk/>
            <pc:sldMk cId="1330201512" sldId="256"/>
            <ac:spMk id="13" creationId="{9325F979-D3F9-4926-81B7-7ACCB31A501B}"/>
          </ac:spMkLst>
        </pc:spChg>
        <pc:picChg chg="del">
          <ac:chgData name="Stiv Ostenberg" userId="1c1dc7f5-b1a0-4e3a-9def-cb810bf6be05" providerId="ADAL" clId="{82EBAE1E-61FE-4DC4-AF9E-BF41282877FB}" dt="2024-06-06T23:00:16.371" v="6082" actId="478"/>
          <ac:picMkLst>
            <pc:docMk/>
            <pc:sldMk cId="1330201512" sldId="256"/>
            <ac:picMk id="4" creationId="{B9FD4427-217D-70A1-0DE0-BD7FA46938D6}"/>
          </ac:picMkLst>
        </pc:picChg>
      </pc:sldChg>
      <pc:sldChg chg="addSp modSp mod setBg">
        <pc:chgData name="Stiv Ostenberg" userId="1c1dc7f5-b1a0-4e3a-9def-cb810bf6be05" providerId="ADAL" clId="{82EBAE1E-61FE-4DC4-AF9E-BF41282877FB}" dt="2024-06-07T17:54:37.768" v="6423" actId="1076"/>
        <pc:sldMkLst>
          <pc:docMk/>
          <pc:sldMk cId="366525900" sldId="257"/>
        </pc:sldMkLst>
        <pc:spChg chg="mod">
          <ac:chgData name="Stiv Ostenberg" userId="1c1dc7f5-b1a0-4e3a-9def-cb810bf6be05" providerId="ADAL" clId="{82EBAE1E-61FE-4DC4-AF9E-BF41282877FB}" dt="2024-06-07T01:08:52.391" v="6208" actId="1076"/>
          <ac:spMkLst>
            <pc:docMk/>
            <pc:sldMk cId="366525900" sldId="257"/>
            <ac:spMk id="2" creationId="{ED30FE1B-8A49-3B45-BC6B-08620917553D}"/>
          </ac:spMkLst>
        </pc:spChg>
        <pc:spChg chg="mod">
          <ac:chgData name="Stiv Ostenberg" userId="1c1dc7f5-b1a0-4e3a-9def-cb810bf6be05" providerId="ADAL" clId="{82EBAE1E-61FE-4DC4-AF9E-BF41282877FB}" dt="2024-06-07T01:09:07.117" v="6212" actId="1076"/>
          <ac:spMkLst>
            <pc:docMk/>
            <pc:sldMk cId="366525900" sldId="257"/>
            <ac:spMk id="3" creationId="{D7461B8E-5354-4FC0-7AED-282F1A47AA04}"/>
          </ac:spMkLst>
        </pc:spChg>
        <pc:spChg chg="add mod">
          <ac:chgData name="Stiv Ostenberg" userId="1c1dc7f5-b1a0-4e3a-9def-cb810bf6be05" providerId="ADAL" clId="{82EBAE1E-61FE-4DC4-AF9E-BF41282877FB}" dt="2024-06-07T01:10:18.399" v="6228" actId="1076"/>
          <ac:spMkLst>
            <pc:docMk/>
            <pc:sldMk cId="366525900" sldId="257"/>
            <ac:spMk id="10" creationId="{53505955-32D1-4A23-DD1B-788305BB6602}"/>
          </ac:spMkLst>
        </pc:spChg>
        <pc:picChg chg="mod ord">
          <ac:chgData name="Stiv Ostenberg" userId="1c1dc7f5-b1a0-4e3a-9def-cb810bf6be05" providerId="ADAL" clId="{82EBAE1E-61FE-4DC4-AF9E-BF41282877FB}" dt="2024-06-07T17:54:32.336" v="6420" actId="1076"/>
          <ac:picMkLst>
            <pc:docMk/>
            <pc:sldMk cId="366525900" sldId="257"/>
            <ac:picMk id="5" creationId="{3AD88EEA-B86A-9E86-D22E-6C02521E6670}"/>
          </ac:picMkLst>
        </pc:picChg>
        <pc:picChg chg="add mod">
          <ac:chgData name="Stiv Ostenberg" userId="1c1dc7f5-b1a0-4e3a-9def-cb810bf6be05" providerId="ADAL" clId="{82EBAE1E-61FE-4DC4-AF9E-BF41282877FB}" dt="2024-06-07T01:09:10.615" v="6213" actId="1076"/>
          <ac:picMkLst>
            <pc:docMk/>
            <pc:sldMk cId="366525900" sldId="257"/>
            <ac:picMk id="6" creationId="{149EB68D-8291-1E4B-D2D9-95A8507C6C2F}"/>
          </ac:picMkLst>
        </pc:picChg>
        <pc:picChg chg="add mod">
          <ac:chgData name="Stiv Ostenberg" userId="1c1dc7f5-b1a0-4e3a-9def-cb810bf6be05" providerId="ADAL" clId="{82EBAE1E-61FE-4DC4-AF9E-BF41282877FB}" dt="2024-06-07T17:54:34.104" v="6421" actId="1076"/>
          <ac:picMkLst>
            <pc:docMk/>
            <pc:sldMk cId="366525900" sldId="257"/>
            <ac:picMk id="9" creationId="{C8DF3128-0419-78F1-FB04-895E750CA049}"/>
          </ac:picMkLst>
        </pc:picChg>
        <pc:picChg chg="add mod">
          <ac:chgData name="Stiv Ostenberg" userId="1c1dc7f5-b1a0-4e3a-9def-cb810bf6be05" providerId="ADAL" clId="{82EBAE1E-61FE-4DC4-AF9E-BF41282877FB}" dt="2024-06-07T17:54:35.712" v="6422" actId="1076"/>
          <ac:picMkLst>
            <pc:docMk/>
            <pc:sldMk cId="366525900" sldId="257"/>
            <ac:picMk id="12" creationId="{0C326D7F-91A3-1201-A713-D6FC3CC58818}"/>
          </ac:picMkLst>
        </pc:picChg>
        <pc:picChg chg="add mod">
          <ac:chgData name="Stiv Ostenberg" userId="1c1dc7f5-b1a0-4e3a-9def-cb810bf6be05" providerId="ADAL" clId="{82EBAE1E-61FE-4DC4-AF9E-BF41282877FB}" dt="2024-06-07T17:54:37.768" v="6423" actId="1076"/>
          <ac:picMkLst>
            <pc:docMk/>
            <pc:sldMk cId="366525900" sldId="257"/>
            <ac:picMk id="14" creationId="{38C78C34-1B64-512B-1B02-AB950BA71EF5}"/>
          </ac:picMkLst>
        </pc:picChg>
        <pc:picChg chg="mod">
          <ac:chgData name="Stiv Ostenberg" userId="1c1dc7f5-b1a0-4e3a-9def-cb810bf6be05" providerId="ADAL" clId="{82EBAE1E-61FE-4DC4-AF9E-BF41282877FB}" dt="2024-06-07T01:10:01.886" v="6225" actId="1076"/>
          <ac:picMkLst>
            <pc:docMk/>
            <pc:sldMk cId="366525900" sldId="257"/>
            <ac:picMk id="1026" creationId="{3A406107-FC81-8BF0-818D-7C8BE5467CF9}"/>
          </ac:picMkLst>
        </pc:picChg>
      </pc:sldChg>
      <pc:sldChg chg="addSp delSp modSp mod setBg chgLayout">
        <pc:chgData name="Stiv Ostenberg" userId="1c1dc7f5-b1a0-4e3a-9def-cb810bf6be05" providerId="ADAL" clId="{82EBAE1E-61FE-4DC4-AF9E-BF41282877FB}" dt="2024-06-07T17:53:44.444" v="6416" actId="1076"/>
        <pc:sldMkLst>
          <pc:docMk/>
          <pc:sldMk cId="2139599892" sldId="258"/>
        </pc:sldMkLst>
        <pc:spChg chg="mod ord">
          <ac:chgData name="Stiv Ostenberg" userId="1c1dc7f5-b1a0-4e3a-9def-cb810bf6be05" providerId="ADAL" clId="{82EBAE1E-61FE-4DC4-AF9E-BF41282877FB}" dt="2024-06-07T01:05:29.616" v="6171" actId="1076"/>
          <ac:spMkLst>
            <pc:docMk/>
            <pc:sldMk cId="2139599892" sldId="258"/>
            <ac:spMk id="2" creationId="{ED30FE1B-8A49-3B45-BC6B-08620917553D}"/>
          </ac:spMkLst>
        </pc:spChg>
        <pc:spChg chg="mod ord">
          <ac:chgData name="Stiv Ostenberg" userId="1c1dc7f5-b1a0-4e3a-9def-cb810bf6be05" providerId="ADAL" clId="{82EBAE1E-61FE-4DC4-AF9E-BF41282877FB}" dt="2024-06-07T01:05:40.610" v="6174" actId="1076"/>
          <ac:spMkLst>
            <pc:docMk/>
            <pc:sldMk cId="2139599892" sldId="258"/>
            <ac:spMk id="3" creationId="{D7461B8E-5354-4FC0-7AED-282F1A47AA04}"/>
          </ac:spMkLst>
        </pc:spChg>
        <pc:spChg chg="add del mod">
          <ac:chgData name="Stiv Ostenberg" userId="1c1dc7f5-b1a0-4e3a-9def-cb810bf6be05" providerId="ADAL" clId="{82EBAE1E-61FE-4DC4-AF9E-BF41282877FB}" dt="2024-06-06T23:49:21.378" v="6085" actId="6264"/>
          <ac:spMkLst>
            <pc:docMk/>
            <pc:sldMk cId="2139599892" sldId="258"/>
            <ac:spMk id="4" creationId="{539E8653-96FA-4562-45DF-2F80151E1A0A}"/>
          </ac:spMkLst>
        </pc:spChg>
        <pc:spChg chg="add del mod">
          <ac:chgData name="Stiv Ostenberg" userId="1c1dc7f5-b1a0-4e3a-9def-cb810bf6be05" providerId="ADAL" clId="{82EBAE1E-61FE-4DC4-AF9E-BF41282877FB}" dt="2024-06-06T23:49:21.378" v="6085" actId="6264"/>
          <ac:spMkLst>
            <pc:docMk/>
            <pc:sldMk cId="2139599892" sldId="258"/>
            <ac:spMk id="5" creationId="{79CD9451-4B56-3499-AEA9-EB4D52D16750}"/>
          </ac:spMkLst>
        </pc:spChg>
        <pc:spChg chg="mod">
          <ac:chgData name="Stiv Ostenberg" userId="1c1dc7f5-b1a0-4e3a-9def-cb810bf6be05" providerId="ADAL" clId="{82EBAE1E-61FE-4DC4-AF9E-BF41282877FB}" dt="2024-06-07T01:06:06.862" v="6180" actId="1076"/>
          <ac:spMkLst>
            <pc:docMk/>
            <pc:sldMk cId="2139599892" sldId="258"/>
            <ac:spMk id="7" creationId="{30535AE1-6C7D-4D94-179B-5EAEE0672110}"/>
          </ac:spMkLst>
        </pc:spChg>
        <pc:picChg chg="del">
          <ac:chgData name="Stiv Ostenberg" userId="1c1dc7f5-b1a0-4e3a-9def-cb810bf6be05" providerId="ADAL" clId="{82EBAE1E-61FE-4DC4-AF9E-BF41282877FB}" dt="2024-06-02T18:53:36.508" v="4156" actId="478"/>
          <ac:picMkLst>
            <pc:docMk/>
            <pc:sldMk cId="2139599892" sldId="258"/>
            <ac:picMk id="6" creationId="{9F5E088B-320E-5D5E-FEF8-448F193B5E6D}"/>
          </ac:picMkLst>
        </pc:picChg>
        <pc:picChg chg="mod">
          <ac:chgData name="Stiv Ostenberg" userId="1c1dc7f5-b1a0-4e3a-9def-cb810bf6be05" providerId="ADAL" clId="{82EBAE1E-61FE-4DC4-AF9E-BF41282877FB}" dt="2024-06-07T01:06:00.282" v="6179" actId="14100"/>
          <ac:picMkLst>
            <pc:docMk/>
            <pc:sldMk cId="2139599892" sldId="258"/>
            <ac:picMk id="8" creationId="{56BC093A-04DF-6240-BE97-6EFF31A63C04}"/>
          </ac:picMkLst>
        </pc:picChg>
        <pc:picChg chg="add mod">
          <ac:chgData name="Stiv Ostenberg" userId="1c1dc7f5-b1a0-4e3a-9def-cb810bf6be05" providerId="ADAL" clId="{82EBAE1E-61FE-4DC4-AF9E-BF41282877FB}" dt="2024-06-07T01:06:10.108" v="6181" actId="1076"/>
          <ac:picMkLst>
            <pc:docMk/>
            <pc:sldMk cId="2139599892" sldId="258"/>
            <ac:picMk id="11" creationId="{78C80B7A-F851-0544-A15B-89EBF64452FE}"/>
          </ac:picMkLst>
        </pc:picChg>
        <pc:picChg chg="mod">
          <ac:chgData name="Stiv Ostenberg" userId="1c1dc7f5-b1a0-4e3a-9def-cb810bf6be05" providerId="ADAL" clId="{82EBAE1E-61FE-4DC4-AF9E-BF41282877FB}" dt="2024-06-07T01:06:18.741" v="6184" actId="1076"/>
          <ac:picMkLst>
            <pc:docMk/>
            <pc:sldMk cId="2139599892" sldId="258"/>
            <ac:picMk id="2050" creationId="{EAC97B1E-A672-1D02-D7EE-11FE232BDC60}"/>
          </ac:picMkLst>
        </pc:picChg>
        <pc:picChg chg="mod">
          <ac:chgData name="Stiv Ostenberg" userId="1c1dc7f5-b1a0-4e3a-9def-cb810bf6be05" providerId="ADAL" clId="{82EBAE1E-61FE-4DC4-AF9E-BF41282877FB}" dt="2024-06-07T17:53:44.444" v="6416" actId="1076"/>
          <ac:picMkLst>
            <pc:docMk/>
            <pc:sldMk cId="2139599892" sldId="258"/>
            <ac:picMk id="2054" creationId="{81C89CF7-AB35-293E-CF10-F2733016E4AA}"/>
          </ac:picMkLst>
        </pc:picChg>
        <pc:picChg chg="mod">
          <ac:chgData name="Stiv Ostenberg" userId="1c1dc7f5-b1a0-4e3a-9def-cb810bf6be05" providerId="ADAL" clId="{82EBAE1E-61FE-4DC4-AF9E-BF41282877FB}" dt="2024-06-07T01:06:13.181" v="6182" actId="1076"/>
          <ac:picMkLst>
            <pc:docMk/>
            <pc:sldMk cId="2139599892" sldId="258"/>
            <ac:picMk id="2056" creationId="{619CAE4D-62AA-1FB3-3869-09B992F009F8}"/>
          </ac:picMkLst>
        </pc:picChg>
      </pc:sldChg>
      <pc:sldChg chg="addSp modSp new mod setBg">
        <pc:chgData name="Stiv Ostenberg" userId="1c1dc7f5-b1a0-4e3a-9def-cb810bf6be05" providerId="ADAL" clId="{82EBAE1E-61FE-4DC4-AF9E-BF41282877FB}" dt="2024-06-07T17:55:01.939" v="6424" actId="1076"/>
        <pc:sldMkLst>
          <pc:docMk/>
          <pc:sldMk cId="1668424489" sldId="259"/>
        </pc:sldMkLst>
        <pc:spChg chg="mod">
          <ac:chgData name="Stiv Ostenberg" userId="1c1dc7f5-b1a0-4e3a-9def-cb810bf6be05" providerId="ADAL" clId="{82EBAE1E-61FE-4DC4-AF9E-BF41282877FB}" dt="2024-06-07T01:10:55.427" v="6234" actId="1076"/>
          <ac:spMkLst>
            <pc:docMk/>
            <pc:sldMk cId="1668424489" sldId="259"/>
            <ac:spMk id="2" creationId="{99150EB7-8B91-791E-5F2F-39BBD6FC354C}"/>
          </ac:spMkLst>
        </pc:spChg>
        <pc:spChg chg="mod">
          <ac:chgData name="Stiv Ostenberg" userId="1c1dc7f5-b1a0-4e3a-9def-cb810bf6be05" providerId="ADAL" clId="{82EBAE1E-61FE-4DC4-AF9E-BF41282877FB}" dt="2024-06-07T01:11:01.772" v="6235" actId="1076"/>
          <ac:spMkLst>
            <pc:docMk/>
            <pc:sldMk cId="1668424489" sldId="259"/>
            <ac:spMk id="3" creationId="{55AE843C-2A6E-0AC6-AD9B-88CFDF725875}"/>
          </ac:spMkLst>
        </pc:spChg>
        <pc:picChg chg="add mod">
          <ac:chgData name="Stiv Ostenberg" userId="1c1dc7f5-b1a0-4e3a-9def-cb810bf6be05" providerId="ADAL" clId="{82EBAE1E-61FE-4DC4-AF9E-BF41282877FB}" dt="2024-06-07T01:11:14.300" v="6238" actId="1076"/>
          <ac:picMkLst>
            <pc:docMk/>
            <pc:sldMk cId="1668424489" sldId="259"/>
            <ac:picMk id="5" creationId="{1B58EAC7-B38E-C6AC-5284-6CDD28EE933C}"/>
          </ac:picMkLst>
        </pc:picChg>
        <pc:picChg chg="add mod">
          <ac:chgData name="Stiv Ostenberg" userId="1c1dc7f5-b1a0-4e3a-9def-cb810bf6be05" providerId="ADAL" clId="{82EBAE1E-61FE-4DC4-AF9E-BF41282877FB}" dt="2024-06-07T01:11:44.585" v="6248" actId="14100"/>
          <ac:picMkLst>
            <pc:docMk/>
            <pc:sldMk cId="1668424489" sldId="259"/>
            <ac:picMk id="6" creationId="{5780D693-0E2A-D91C-396C-04A316315102}"/>
          </ac:picMkLst>
        </pc:picChg>
        <pc:picChg chg="add mod">
          <ac:chgData name="Stiv Ostenberg" userId="1c1dc7f5-b1a0-4e3a-9def-cb810bf6be05" providerId="ADAL" clId="{82EBAE1E-61FE-4DC4-AF9E-BF41282877FB}" dt="2024-06-07T01:11:20.918" v="6239" actId="1076"/>
          <ac:picMkLst>
            <pc:docMk/>
            <pc:sldMk cId="1668424489" sldId="259"/>
            <ac:picMk id="7" creationId="{B4DDF5E9-206A-952F-9F4D-64826B76D808}"/>
          </ac:picMkLst>
        </pc:picChg>
        <pc:picChg chg="add mod">
          <ac:chgData name="Stiv Ostenberg" userId="1c1dc7f5-b1a0-4e3a-9def-cb810bf6be05" providerId="ADAL" clId="{82EBAE1E-61FE-4DC4-AF9E-BF41282877FB}" dt="2024-06-06T23:50:29.120" v="6087"/>
          <ac:picMkLst>
            <pc:docMk/>
            <pc:sldMk cId="1668424489" sldId="259"/>
            <ac:picMk id="9" creationId="{10CC4F1A-6DD0-BEAC-6148-827246430343}"/>
          </ac:picMkLst>
        </pc:picChg>
        <pc:picChg chg="add mod">
          <ac:chgData name="Stiv Ostenberg" userId="1c1dc7f5-b1a0-4e3a-9def-cb810bf6be05" providerId="ADAL" clId="{82EBAE1E-61FE-4DC4-AF9E-BF41282877FB}" dt="2024-06-07T17:55:01.939" v="6424" actId="1076"/>
          <ac:picMkLst>
            <pc:docMk/>
            <pc:sldMk cId="1668424489" sldId="259"/>
            <ac:picMk id="11" creationId="{8F742260-EC2E-BA89-70D4-B4EA067B6546}"/>
          </ac:picMkLst>
        </pc:picChg>
        <pc:picChg chg="add mod">
          <ac:chgData name="Stiv Ostenberg" userId="1c1dc7f5-b1a0-4e3a-9def-cb810bf6be05" providerId="ADAL" clId="{82EBAE1E-61FE-4DC4-AF9E-BF41282877FB}" dt="2024-06-06T23:50:29.120" v="6087"/>
          <ac:picMkLst>
            <pc:docMk/>
            <pc:sldMk cId="1668424489" sldId="259"/>
            <ac:picMk id="13" creationId="{C7BDF4F6-7448-CCE3-E92E-B7144B792888}"/>
          </ac:picMkLst>
        </pc:picChg>
        <pc:picChg chg="add mod ord">
          <ac:chgData name="Stiv Ostenberg" userId="1c1dc7f5-b1a0-4e3a-9def-cb810bf6be05" providerId="ADAL" clId="{82EBAE1E-61FE-4DC4-AF9E-BF41282877FB}" dt="2024-06-07T01:12:11.710" v="6254" actId="14100"/>
          <ac:picMkLst>
            <pc:docMk/>
            <pc:sldMk cId="1668424489" sldId="259"/>
            <ac:picMk id="15" creationId="{8F54873A-074C-F5F9-FB84-CCE71196F4D8}"/>
          </ac:picMkLst>
        </pc:picChg>
        <pc:picChg chg="add mod">
          <ac:chgData name="Stiv Ostenberg" userId="1c1dc7f5-b1a0-4e3a-9def-cb810bf6be05" providerId="ADAL" clId="{82EBAE1E-61FE-4DC4-AF9E-BF41282877FB}" dt="2024-06-07T01:11:39.816" v="6247" actId="1076"/>
          <ac:picMkLst>
            <pc:docMk/>
            <pc:sldMk cId="1668424489" sldId="259"/>
            <ac:picMk id="17" creationId="{6AAB84B6-621D-F2CB-4596-B29C70AB05B5}"/>
          </ac:picMkLst>
        </pc:picChg>
        <pc:picChg chg="add mod">
          <ac:chgData name="Stiv Ostenberg" userId="1c1dc7f5-b1a0-4e3a-9def-cb810bf6be05" providerId="ADAL" clId="{82EBAE1E-61FE-4DC4-AF9E-BF41282877FB}" dt="2024-06-07T01:11:27.366" v="6242" actId="1076"/>
          <ac:picMkLst>
            <pc:docMk/>
            <pc:sldMk cId="1668424489" sldId="259"/>
            <ac:picMk id="19" creationId="{9DC91ECF-B901-1090-6DE6-2B3DE8E241A2}"/>
          </ac:picMkLst>
        </pc:picChg>
        <pc:picChg chg="add mod ord">
          <ac:chgData name="Stiv Ostenberg" userId="1c1dc7f5-b1a0-4e3a-9def-cb810bf6be05" providerId="ADAL" clId="{82EBAE1E-61FE-4DC4-AF9E-BF41282877FB}" dt="2024-06-07T01:11:32.007" v="6244" actId="1076"/>
          <ac:picMkLst>
            <pc:docMk/>
            <pc:sldMk cId="1668424489" sldId="259"/>
            <ac:picMk id="21" creationId="{7B4F9B88-710A-1956-0C2E-0EC6F983F409}"/>
          </ac:picMkLst>
        </pc:picChg>
        <pc:picChg chg="add mod ord">
          <ac:chgData name="Stiv Ostenberg" userId="1c1dc7f5-b1a0-4e3a-9def-cb810bf6be05" providerId="ADAL" clId="{82EBAE1E-61FE-4DC4-AF9E-BF41282877FB}" dt="2024-06-07T01:11:24.846" v="6241" actId="1076"/>
          <ac:picMkLst>
            <pc:docMk/>
            <pc:sldMk cId="1668424489" sldId="259"/>
            <ac:picMk id="23" creationId="{10DF7C21-05B1-2FC5-506D-927918A89ABF}"/>
          </ac:picMkLst>
        </pc:picChg>
        <pc:picChg chg="add mod ord">
          <ac:chgData name="Stiv Ostenberg" userId="1c1dc7f5-b1a0-4e3a-9def-cb810bf6be05" providerId="ADAL" clId="{82EBAE1E-61FE-4DC4-AF9E-BF41282877FB}" dt="2024-06-07T01:12:17.307" v="6255" actId="14100"/>
          <ac:picMkLst>
            <pc:docMk/>
            <pc:sldMk cId="1668424489" sldId="259"/>
            <ac:picMk id="25" creationId="{7647E58C-40DF-74ED-607D-E520D5385F30}"/>
          </ac:picMkLst>
        </pc:picChg>
        <pc:picChg chg="add mod ord">
          <ac:chgData name="Stiv Ostenberg" userId="1c1dc7f5-b1a0-4e3a-9def-cb810bf6be05" providerId="ADAL" clId="{82EBAE1E-61FE-4DC4-AF9E-BF41282877FB}" dt="2024-06-07T01:11:34.920" v="6245" actId="1076"/>
          <ac:picMkLst>
            <pc:docMk/>
            <pc:sldMk cId="1668424489" sldId="259"/>
            <ac:picMk id="27" creationId="{2EC4290F-A15D-B095-74D6-B65575A19FDC}"/>
          </ac:picMkLst>
        </pc:picChg>
        <pc:picChg chg="add mod ord">
          <ac:chgData name="Stiv Ostenberg" userId="1c1dc7f5-b1a0-4e3a-9def-cb810bf6be05" providerId="ADAL" clId="{82EBAE1E-61FE-4DC4-AF9E-BF41282877FB}" dt="2024-06-07T01:11:53.731" v="6250" actId="14100"/>
          <ac:picMkLst>
            <pc:docMk/>
            <pc:sldMk cId="1668424489" sldId="259"/>
            <ac:picMk id="29" creationId="{80DA8B0F-E8CA-94E3-F282-44516B25A1DE}"/>
          </ac:picMkLst>
        </pc:picChg>
        <pc:picChg chg="add mod">
          <ac:chgData name="Stiv Ostenberg" userId="1c1dc7f5-b1a0-4e3a-9def-cb810bf6be05" providerId="ADAL" clId="{82EBAE1E-61FE-4DC4-AF9E-BF41282877FB}" dt="2024-06-07T01:12:01.187" v="6252" actId="1076"/>
          <ac:picMkLst>
            <pc:docMk/>
            <pc:sldMk cId="1668424489" sldId="259"/>
            <ac:picMk id="31" creationId="{223508E2-CCBC-71BC-0904-0A8437F47987}"/>
          </ac:picMkLst>
        </pc:picChg>
      </pc:sldChg>
      <pc:sldChg chg="addSp modSp new mod setBg">
        <pc:chgData name="Stiv Ostenberg" userId="1c1dc7f5-b1a0-4e3a-9def-cb810bf6be05" providerId="ADAL" clId="{82EBAE1E-61FE-4DC4-AF9E-BF41282877FB}" dt="2024-06-07T01:15:49.206" v="6272" actId="1076"/>
        <pc:sldMkLst>
          <pc:docMk/>
          <pc:sldMk cId="3982856980" sldId="260"/>
        </pc:sldMkLst>
        <pc:spChg chg="mod">
          <ac:chgData name="Stiv Ostenberg" userId="1c1dc7f5-b1a0-4e3a-9def-cb810bf6be05" providerId="ADAL" clId="{82EBAE1E-61FE-4DC4-AF9E-BF41282877FB}" dt="2024-06-07T01:12:50.931" v="6257" actId="27636"/>
          <ac:spMkLst>
            <pc:docMk/>
            <pc:sldMk cId="3982856980" sldId="260"/>
            <ac:spMk id="2" creationId="{FC68F0FE-5AA7-BDEF-6E13-1FE202174FDA}"/>
          </ac:spMkLst>
        </pc:spChg>
        <pc:spChg chg="mod">
          <ac:chgData name="Stiv Ostenberg" userId="1c1dc7f5-b1a0-4e3a-9def-cb810bf6be05" providerId="ADAL" clId="{82EBAE1E-61FE-4DC4-AF9E-BF41282877FB}" dt="2024-06-07T01:15:13.975" v="6269" actId="14100"/>
          <ac:spMkLst>
            <pc:docMk/>
            <pc:sldMk cId="3982856980" sldId="260"/>
            <ac:spMk id="3" creationId="{69F78710-0C87-5D39-4652-1230048D9986}"/>
          </ac:spMkLst>
        </pc:spChg>
        <pc:picChg chg="mod ord">
          <ac:chgData name="Stiv Ostenberg" userId="1c1dc7f5-b1a0-4e3a-9def-cb810bf6be05" providerId="ADAL" clId="{82EBAE1E-61FE-4DC4-AF9E-BF41282877FB}" dt="2024-06-07T01:15:49.206" v="6272" actId="1076"/>
          <ac:picMkLst>
            <pc:docMk/>
            <pc:sldMk cId="3982856980" sldId="260"/>
            <ac:picMk id="5" creationId="{6FA31D58-2DCA-BD29-A772-055398FE6C6E}"/>
          </ac:picMkLst>
        </pc:picChg>
        <pc:picChg chg="add mod">
          <ac:chgData name="Stiv Ostenberg" userId="1c1dc7f5-b1a0-4e3a-9def-cb810bf6be05" providerId="ADAL" clId="{82EBAE1E-61FE-4DC4-AF9E-BF41282877FB}" dt="2024-06-07T01:15:41.250" v="6270" actId="1076"/>
          <ac:picMkLst>
            <pc:docMk/>
            <pc:sldMk cId="3982856980" sldId="260"/>
            <ac:picMk id="1026" creationId="{5101A453-7BBC-0C62-4CC6-D0DF4A82ACBF}"/>
          </ac:picMkLst>
        </pc:picChg>
        <pc:picChg chg="add mod">
          <ac:chgData name="Stiv Ostenberg" userId="1c1dc7f5-b1a0-4e3a-9def-cb810bf6be05" providerId="ADAL" clId="{82EBAE1E-61FE-4DC4-AF9E-BF41282877FB}" dt="2024-06-07T01:15:44.611" v="6271" actId="1076"/>
          <ac:picMkLst>
            <pc:docMk/>
            <pc:sldMk cId="3982856980" sldId="260"/>
            <ac:picMk id="3074" creationId="{775F76DE-F29F-5406-0A10-6363DA1308D0}"/>
          </ac:picMkLst>
        </pc:picChg>
      </pc:sldChg>
      <pc:sldChg chg="addSp modSp new mod ord setBg">
        <pc:chgData name="Stiv Ostenberg" userId="1c1dc7f5-b1a0-4e3a-9def-cb810bf6be05" providerId="ADAL" clId="{82EBAE1E-61FE-4DC4-AF9E-BF41282877FB}" dt="2024-06-07T01:17:07.429" v="6302" actId="166"/>
        <pc:sldMkLst>
          <pc:docMk/>
          <pc:sldMk cId="4262559462" sldId="261"/>
        </pc:sldMkLst>
        <pc:spChg chg="mod">
          <ac:chgData name="Stiv Ostenberg" userId="1c1dc7f5-b1a0-4e3a-9def-cb810bf6be05" providerId="ADAL" clId="{82EBAE1E-61FE-4DC4-AF9E-BF41282877FB}" dt="2024-06-07T01:15:58.100" v="6273" actId="14100"/>
          <ac:spMkLst>
            <pc:docMk/>
            <pc:sldMk cId="4262559462" sldId="261"/>
            <ac:spMk id="2" creationId="{9C09AE21-9F66-A5C7-59D7-340863CD0E40}"/>
          </ac:spMkLst>
        </pc:spChg>
        <pc:spChg chg="mod">
          <ac:chgData name="Stiv Ostenberg" userId="1c1dc7f5-b1a0-4e3a-9def-cb810bf6be05" providerId="ADAL" clId="{82EBAE1E-61FE-4DC4-AF9E-BF41282877FB}" dt="2024-06-07T01:16:19.549" v="6290" actId="20577"/>
          <ac:spMkLst>
            <pc:docMk/>
            <pc:sldMk cId="4262559462" sldId="261"/>
            <ac:spMk id="3" creationId="{AE2E5200-D8E3-5FBC-A8DB-2D8206F9E892}"/>
          </ac:spMkLst>
        </pc:spChg>
        <pc:picChg chg="add mod ord">
          <ac:chgData name="Stiv Ostenberg" userId="1c1dc7f5-b1a0-4e3a-9def-cb810bf6be05" providerId="ADAL" clId="{82EBAE1E-61FE-4DC4-AF9E-BF41282877FB}" dt="2024-06-07T01:17:07.429" v="6302" actId="166"/>
          <ac:picMkLst>
            <pc:docMk/>
            <pc:sldMk cId="4262559462" sldId="261"/>
            <ac:picMk id="4" creationId="{905F99F9-1C62-02D1-B6BE-25E62ABEE53D}"/>
          </ac:picMkLst>
        </pc:picChg>
        <pc:picChg chg="add mod">
          <ac:chgData name="Stiv Ostenberg" userId="1c1dc7f5-b1a0-4e3a-9def-cb810bf6be05" providerId="ADAL" clId="{82EBAE1E-61FE-4DC4-AF9E-BF41282877FB}" dt="2024-06-07T01:16:52.720" v="6299" actId="1076"/>
          <ac:picMkLst>
            <pc:docMk/>
            <pc:sldMk cId="4262559462" sldId="261"/>
            <ac:picMk id="5" creationId="{B9628768-D8D4-29B7-CE29-6B3339204D38}"/>
          </ac:picMkLst>
        </pc:picChg>
        <pc:picChg chg="add mod">
          <ac:chgData name="Stiv Ostenberg" userId="1c1dc7f5-b1a0-4e3a-9def-cb810bf6be05" providerId="ADAL" clId="{82EBAE1E-61FE-4DC4-AF9E-BF41282877FB}" dt="2024-06-07T01:16:48.826" v="6298" actId="1076"/>
          <ac:picMkLst>
            <pc:docMk/>
            <pc:sldMk cId="4262559462" sldId="261"/>
            <ac:picMk id="7" creationId="{2BC72594-63A0-0150-188C-AF152FB3B4DA}"/>
          </ac:picMkLst>
        </pc:picChg>
        <pc:picChg chg="add mod">
          <ac:chgData name="Stiv Ostenberg" userId="1c1dc7f5-b1a0-4e3a-9def-cb810bf6be05" providerId="ADAL" clId="{82EBAE1E-61FE-4DC4-AF9E-BF41282877FB}" dt="2024-06-07T01:16:42.762" v="6295" actId="1076"/>
          <ac:picMkLst>
            <pc:docMk/>
            <pc:sldMk cId="4262559462" sldId="261"/>
            <ac:picMk id="4098" creationId="{0C86B3B7-CF87-6D19-31DC-1E4C87FE1603}"/>
          </ac:picMkLst>
        </pc:picChg>
        <pc:picChg chg="add mod">
          <ac:chgData name="Stiv Ostenberg" userId="1c1dc7f5-b1a0-4e3a-9def-cb810bf6be05" providerId="ADAL" clId="{82EBAE1E-61FE-4DC4-AF9E-BF41282877FB}" dt="2024-06-07T01:16:56.246" v="6300" actId="14100"/>
          <ac:picMkLst>
            <pc:docMk/>
            <pc:sldMk cId="4262559462" sldId="261"/>
            <ac:picMk id="4100" creationId="{E7791604-C737-870A-E9F6-3CA14F6925EF}"/>
          </ac:picMkLst>
        </pc:picChg>
      </pc:sldChg>
      <pc:sldChg chg="addSp delSp modSp new mod ord setBg">
        <pc:chgData name="Stiv Ostenberg" userId="1c1dc7f5-b1a0-4e3a-9def-cb810bf6be05" providerId="ADAL" clId="{82EBAE1E-61FE-4DC4-AF9E-BF41282877FB}" dt="2024-07-08T03:15:26.665" v="7314" actId="1076"/>
        <pc:sldMkLst>
          <pc:docMk/>
          <pc:sldMk cId="1560109614" sldId="262"/>
        </pc:sldMkLst>
        <pc:spChg chg="mod">
          <ac:chgData name="Stiv Ostenberg" userId="1c1dc7f5-b1a0-4e3a-9def-cb810bf6be05" providerId="ADAL" clId="{82EBAE1E-61FE-4DC4-AF9E-BF41282877FB}" dt="2024-06-11T18:43:12" v="6677" actId="14100"/>
          <ac:spMkLst>
            <pc:docMk/>
            <pc:sldMk cId="1560109614" sldId="262"/>
            <ac:spMk id="2" creationId="{6F263C4A-363C-4A00-107C-F8763C609AC0}"/>
          </ac:spMkLst>
        </pc:spChg>
        <pc:spChg chg="add del mod">
          <ac:chgData name="Stiv Ostenberg" userId="1c1dc7f5-b1a0-4e3a-9def-cb810bf6be05" providerId="ADAL" clId="{82EBAE1E-61FE-4DC4-AF9E-BF41282877FB}" dt="2024-06-11T18:07:08.417" v="6673" actId="20577"/>
          <ac:spMkLst>
            <pc:docMk/>
            <pc:sldMk cId="1560109614" sldId="262"/>
            <ac:spMk id="3" creationId="{729F183E-E09E-9ADE-AB88-F041C4306CF9}"/>
          </ac:spMkLst>
        </pc:spChg>
        <pc:picChg chg="add del mod">
          <ac:chgData name="Stiv Ostenberg" userId="1c1dc7f5-b1a0-4e3a-9def-cb810bf6be05" providerId="ADAL" clId="{82EBAE1E-61FE-4DC4-AF9E-BF41282877FB}" dt="2024-06-11T17:49:38.223" v="6472" actId="478"/>
          <ac:picMkLst>
            <pc:docMk/>
            <pc:sldMk cId="1560109614" sldId="262"/>
            <ac:picMk id="4" creationId="{ADC9FE26-7B62-826C-BEE7-BF29ED783FE0}"/>
          </ac:picMkLst>
        </pc:picChg>
        <pc:picChg chg="add del mod">
          <ac:chgData name="Stiv Ostenberg" userId="1c1dc7f5-b1a0-4e3a-9def-cb810bf6be05" providerId="ADAL" clId="{82EBAE1E-61FE-4DC4-AF9E-BF41282877FB}" dt="2024-06-11T17:49:34.864" v="6470" actId="478"/>
          <ac:picMkLst>
            <pc:docMk/>
            <pc:sldMk cId="1560109614" sldId="262"/>
            <ac:picMk id="5" creationId="{49C27178-BF0D-C469-4AAD-4298309B00EA}"/>
          </ac:picMkLst>
        </pc:picChg>
        <pc:picChg chg="add mod">
          <ac:chgData name="Stiv Ostenberg" userId="1c1dc7f5-b1a0-4e3a-9def-cb810bf6be05" providerId="ADAL" clId="{82EBAE1E-61FE-4DC4-AF9E-BF41282877FB}" dt="2024-07-08T03:15:26.665" v="7314" actId="1076"/>
          <ac:picMkLst>
            <pc:docMk/>
            <pc:sldMk cId="1560109614" sldId="262"/>
            <ac:picMk id="5" creationId="{66C74577-E8DA-84C7-A215-D7383CDCBCCE}"/>
          </ac:picMkLst>
        </pc:picChg>
        <pc:picChg chg="add del mod">
          <ac:chgData name="Stiv Ostenberg" userId="1c1dc7f5-b1a0-4e3a-9def-cb810bf6be05" providerId="ADAL" clId="{82EBAE1E-61FE-4DC4-AF9E-BF41282877FB}" dt="2024-06-02T18:53:40.571" v="4157" actId="478"/>
          <ac:picMkLst>
            <pc:docMk/>
            <pc:sldMk cId="1560109614" sldId="262"/>
            <ac:picMk id="6" creationId="{B522639C-761C-7212-3FA3-D78DA09D47E5}"/>
          </ac:picMkLst>
        </pc:picChg>
        <pc:picChg chg="del mod">
          <ac:chgData name="Stiv Ostenberg" userId="1c1dc7f5-b1a0-4e3a-9def-cb810bf6be05" providerId="ADAL" clId="{82EBAE1E-61FE-4DC4-AF9E-BF41282877FB}" dt="2024-06-11T17:49:33.423" v="6469" actId="478"/>
          <ac:picMkLst>
            <pc:docMk/>
            <pc:sldMk cId="1560109614" sldId="262"/>
            <ac:picMk id="7" creationId="{ECF4EA28-BD2E-D763-6B4D-E650764335F8}"/>
          </ac:picMkLst>
        </pc:picChg>
        <pc:picChg chg="add mod">
          <ac:chgData name="Stiv Ostenberg" userId="1c1dc7f5-b1a0-4e3a-9def-cb810bf6be05" providerId="ADAL" clId="{82EBAE1E-61FE-4DC4-AF9E-BF41282877FB}" dt="2024-06-11T17:53:39.276" v="6474" actId="1076"/>
          <ac:picMkLst>
            <pc:docMk/>
            <pc:sldMk cId="1560109614" sldId="262"/>
            <ac:picMk id="8" creationId="{F80BC21D-8032-C64A-0376-49EEC2F2BCBB}"/>
          </ac:picMkLst>
        </pc:picChg>
        <pc:picChg chg="add mod">
          <ac:chgData name="Stiv Ostenberg" userId="1c1dc7f5-b1a0-4e3a-9def-cb810bf6be05" providerId="ADAL" clId="{82EBAE1E-61FE-4DC4-AF9E-BF41282877FB}" dt="2024-06-11T18:02:46.604" v="6592" actId="1076"/>
          <ac:picMkLst>
            <pc:docMk/>
            <pc:sldMk cId="1560109614" sldId="262"/>
            <ac:picMk id="10" creationId="{3C9ECC13-4F2B-330B-7DE0-1CB9C9C39371}"/>
          </ac:picMkLst>
        </pc:picChg>
        <pc:picChg chg="add mod">
          <ac:chgData name="Stiv Ostenberg" userId="1c1dc7f5-b1a0-4e3a-9def-cb810bf6be05" providerId="ADAL" clId="{82EBAE1E-61FE-4DC4-AF9E-BF41282877FB}" dt="2024-06-11T18:42:38.804" v="6676" actId="1076"/>
          <ac:picMkLst>
            <pc:docMk/>
            <pc:sldMk cId="1560109614" sldId="262"/>
            <ac:picMk id="11" creationId="{C4EF6871-6839-44D6-75D5-237E6CDE99BF}"/>
          </ac:picMkLst>
        </pc:picChg>
        <pc:picChg chg="add mod">
          <ac:chgData name="Stiv Ostenberg" userId="1c1dc7f5-b1a0-4e3a-9def-cb810bf6be05" providerId="ADAL" clId="{82EBAE1E-61FE-4DC4-AF9E-BF41282877FB}" dt="2024-05-18T17:31:20.078" v="777"/>
          <ac:picMkLst>
            <pc:docMk/>
            <pc:sldMk cId="1560109614" sldId="262"/>
            <ac:picMk id="5122" creationId="{A18DC255-A797-D2D4-FDA9-12074B26EC85}"/>
          </ac:picMkLst>
        </pc:picChg>
        <pc:picChg chg="add del mod">
          <ac:chgData name="Stiv Ostenberg" userId="1c1dc7f5-b1a0-4e3a-9def-cb810bf6be05" providerId="ADAL" clId="{82EBAE1E-61FE-4DC4-AF9E-BF41282877FB}" dt="2024-06-11T17:49:35.535" v="6471" actId="478"/>
          <ac:picMkLst>
            <pc:docMk/>
            <pc:sldMk cId="1560109614" sldId="262"/>
            <ac:picMk id="5124" creationId="{3BE65591-2089-EA5D-1E3F-7F88C5E74F88}"/>
          </ac:picMkLst>
        </pc:picChg>
      </pc:sldChg>
      <pc:sldChg chg="addSp delSp modSp new mod ord setBg modNotes">
        <pc:chgData name="Stiv Ostenberg" userId="1c1dc7f5-b1a0-4e3a-9def-cb810bf6be05" providerId="ADAL" clId="{82EBAE1E-61FE-4DC4-AF9E-BF41282877FB}" dt="2024-07-08T23:01:50.558" v="7558" actId="20577"/>
        <pc:sldMkLst>
          <pc:docMk/>
          <pc:sldMk cId="3227844519" sldId="263"/>
        </pc:sldMkLst>
        <pc:spChg chg="mod">
          <ac:chgData name="Stiv Ostenberg" userId="1c1dc7f5-b1a0-4e3a-9def-cb810bf6be05" providerId="ADAL" clId="{82EBAE1E-61FE-4DC4-AF9E-BF41282877FB}" dt="2024-06-06T23:52:23.646" v="6106" actId="1076"/>
          <ac:spMkLst>
            <pc:docMk/>
            <pc:sldMk cId="3227844519" sldId="263"/>
            <ac:spMk id="2" creationId="{7FAD1A80-1A09-0E05-381D-013096396F26}"/>
          </ac:spMkLst>
        </pc:spChg>
        <pc:spChg chg="add del mod">
          <ac:chgData name="Stiv Ostenberg" userId="1c1dc7f5-b1a0-4e3a-9def-cb810bf6be05" providerId="ADAL" clId="{82EBAE1E-61FE-4DC4-AF9E-BF41282877FB}" dt="2024-06-06T23:52:27.470" v="6107" actId="1076"/>
          <ac:spMkLst>
            <pc:docMk/>
            <pc:sldMk cId="3227844519" sldId="263"/>
            <ac:spMk id="3" creationId="{1F2C2E72-F472-1AE2-B713-D0B8C9620F62}"/>
          </ac:spMkLst>
        </pc:spChg>
        <pc:spChg chg="add">
          <ac:chgData name="Stiv Ostenberg" userId="1c1dc7f5-b1a0-4e3a-9def-cb810bf6be05" providerId="ADAL" clId="{82EBAE1E-61FE-4DC4-AF9E-BF41282877FB}" dt="2024-05-18T17:39:24.576" v="981"/>
          <ac:spMkLst>
            <pc:docMk/>
            <pc:sldMk cId="3227844519" sldId="263"/>
            <ac:spMk id="6" creationId="{971A1ACD-FDB4-30C0-CF99-DD693999CFE8}"/>
          </ac:spMkLst>
        </pc:spChg>
        <pc:spChg chg="add mod">
          <ac:chgData name="Stiv Ostenberg" userId="1c1dc7f5-b1a0-4e3a-9def-cb810bf6be05" providerId="ADAL" clId="{82EBAE1E-61FE-4DC4-AF9E-BF41282877FB}" dt="2024-05-18T17:39:47.703" v="986"/>
          <ac:spMkLst>
            <pc:docMk/>
            <pc:sldMk cId="3227844519" sldId="263"/>
            <ac:spMk id="9" creationId="{B345994B-604A-F664-AD5E-8B0B4CB03A13}"/>
          </ac:spMkLst>
        </pc:spChg>
        <pc:spChg chg="add mod">
          <ac:chgData name="Stiv Ostenberg" userId="1c1dc7f5-b1a0-4e3a-9def-cb810bf6be05" providerId="ADAL" clId="{82EBAE1E-61FE-4DC4-AF9E-BF41282877FB}" dt="2024-07-08T23:01:50.558" v="7558" actId="20577"/>
          <ac:spMkLst>
            <pc:docMk/>
            <pc:sldMk cId="3227844519" sldId="263"/>
            <ac:spMk id="16" creationId="{578B7A7F-7511-991B-4349-32E4562143D2}"/>
          </ac:spMkLst>
        </pc:spChg>
        <pc:graphicFrameChg chg="add mod">
          <ac:chgData name="Stiv Ostenberg" userId="1c1dc7f5-b1a0-4e3a-9def-cb810bf6be05" providerId="ADAL" clId="{82EBAE1E-61FE-4DC4-AF9E-BF41282877FB}" dt="2024-05-18T17:39:29.223" v="982"/>
          <ac:graphicFrameMkLst>
            <pc:docMk/>
            <pc:sldMk cId="3227844519" sldId="263"/>
            <ac:graphicFrameMk id="4" creationId="{B9B61F71-7352-32C9-14E1-0AA8D7DB5918}"/>
          </ac:graphicFrameMkLst>
        </pc:graphicFrameChg>
        <pc:graphicFrameChg chg="add mod">
          <ac:chgData name="Stiv Ostenberg" userId="1c1dc7f5-b1a0-4e3a-9def-cb810bf6be05" providerId="ADAL" clId="{82EBAE1E-61FE-4DC4-AF9E-BF41282877FB}" dt="2024-05-18T17:39:24.576" v="981"/>
          <ac:graphicFrameMkLst>
            <pc:docMk/>
            <pc:sldMk cId="3227844519" sldId="263"/>
            <ac:graphicFrameMk id="5" creationId="{0204869B-9590-15EB-FB9C-53021EFEDA62}"/>
          </ac:graphicFrameMkLst>
        </pc:graphicFrameChg>
        <pc:graphicFrameChg chg="add mod">
          <ac:chgData name="Stiv Ostenberg" userId="1c1dc7f5-b1a0-4e3a-9def-cb810bf6be05" providerId="ADAL" clId="{82EBAE1E-61FE-4DC4-AF9E-BF41282877FB}" dt="2024-05-18T17:39:47.703" v="986"/>
          <ac:graphicFrameMkLst>
            <pc:docMk/>
            <pc:sldMk cId="3227844519" sldId="263"/>
            <ac:graphicFrameMk id="7" creationId="{7D3235CF-99FA-7D85-4140-47BBFB9B9FC8}"/>
          </ac:graphicFrameMkLst>
        </pc:graphicFrameChg>
        <pc:graphicFrameChg chg="add mod">
          <ac:chgData name="Stiv Ostenberg" userId="1c1dc7f5-b1a0-4e3a-9def-cb810bf6be05" providerId="ADAL" clId="{82EBAE1E-61FE-4DC4-AF9E-BF41282877FB}" dt="2024-05-18T17:39:41.955" v="984" actId="14100"/>
          <ac:graphicFrameMkLst>
            <pc:docMk/>
            <pc:sldMk cId="3227844519" sldId="263"/>
            <ac:graphicFrameMk id="8" creationId="{4EDF072A-9A14-EF81-6873-4484580AB490}"/>
          </ac:graphicFrameMkLst>
        </pc:graphicFrameChg>
        <pc:picChg chg="add mod">
          <ac:chgData name="Stiv Ostenberg" userId="1c1dc7f5-b1a0-4e3a-9def-cb810bf6be05" providerId="ADAL" clId="{82EBAE1E-61FE-4DC4-AF9E-BF41282877FB}" dt="2024-06-06T23:53:30.681" v="6165" actId="14100"/>
          <ac:picMkLst>
            <pc:docMk/>
            <pc:sldMk cId="3227844519" sldId="263"/>
            <ac:picMk id="5" creationId="{9F6A1198-2DA3-281D-3864-60387ECB3DFD}"/>
          </ac:picMkLst>
        </pc:picChg>
        <pc:picChg chg="add mod">
          <ac:chgData name="Stiv Ostenberg" userId="1c1dc7f5-b1a0-4e3a-9def-cb810bf6be05" providerId="ADAL" clId="{82EBAE1E-61FE-4DC4-AF9E-BF41282877FB}" dt="2024-06-06T23:53:17.441" v="6162" actId="1076"/>
          <ac:picMkLst>
            <pc:docMk/>
            <pc:sldMk cId="3227844519" sldId="263"/>
            <ac:picMk id="11" creationId="{FF556AF4-5D2B-D28B-CE67-6C88EAF683E9}"/>
          </ac:picMkLst>
        </pc:picChg>
        <pc:picChg chg="add mod">
          <ac:chgData name="Stiv Ostenberg" userId="1c1dc7f5-b1a0-4e3a-9def-cb810bf6be05" providerId="ADAL" clId="{82EBAE1E-61FE-4DC4-AF9E-BF41282877FB}" dt="2024-06-06T23:53:23.745" v="6163" actId="1076"/>
          <ac:picMkLst>
            <pc:docMk/>
            <pc:sldMk cId="3227844519" sldId="263"/>
            <ac:picMk id="13" creationId="{CE70F790-1C04-6299-FB55-251DF4E375A8}"/>
          </ac:picMkLst>
        </pc:picChg>
        <pc:picChg chg="add del">
          <ac:chgData name="Stiv Ostenberg" userId="1c1dc7f5-b1a0-4e3a-9def-cb810bf6be05" providerId="ADAL" clId="{82EBAE1E-61FE-4DC4-AF9E-BF41282877FB}" dt="2024-05-18T18:03:41.416" v="1935" actId="22"/>
          <ac:picMkLst>
            <pc:docMk/>
            <pc:sldMk cId="3227844519" sldId="263"/>
            <ac:picMk id="15" creationId="{25A61185-D847-2399-442B-7B2F54A415FB}"/>
          </ac:picMkLst>
        </pc:picChg>
        <pc:picChg chg="add mod">
          <ac:chgData name="Stiv Ostenberg" userId="1c1dc7f5-b1a0-4e3a-9def-cb810bf6be05" providerId="ADAL" clId="{82EBAE1E-61FE-4DC4-AF9E-BF41282877FB}" dt="2024-06-07T01:04:55.940" v="6168" actId="1076"/>
          <ac:picMkLst>
            <pc:docMk/>
            <pc:sldMk cId="3227844519" sldId="263"/>
            <ac:picMk id="6148" creationId="{CBC12B85-EE19-A19B-5CE2-9A3C33F8BA80}"/>
          </ac:picMkLst>
        </pc:picChg>
      </pc:sldChg>
      <pc:sldChg chg="addSp delSp modSp new mod setBg">
        <pc:chgData name="Stiv Ostenberg" userId="1c1dc7f5-b1a0-4e3a-9def-cb810bf6be05" providerId="ADAL" clId="{82EBAE1E-61FE-4DC4-AF9E-BF41282877FB}" dt="2024-07-08T03:24:41.121" v="7337" actId="20577"/>
        <pc:sldMkLst>
          <pc:docMk/>
          <pc:sldMk cId="53104017" sldId="264"/>
        </pc:sldMkLst>
        <pc:spChg chg="mod">
          <ac:chgData name="Stiv Ostenberg" userId="1c1dc7f5-b1a0-4e3a-9def-cb810bf6be05" providerId="ADAL" clId="{82EBAE1E-61FE-4DC4-AF9E-BF41282877FB}" dt="2024-06-07T17:39:19.518" v="6389" actId="1076"/>
          <ac:spMkLst>
            <pc:docMk/>
            <pc:sldMk cId="53104017" sldId="264"/>
            <ac:spMk id="2" creationId="{2DB07349-AF1E-32EF-F303-3E82DA4ED92A}"/>
          </ac:spMkLst>
        </pc:spChg>
        <pc:spChg chg="mod">
          <ac:chgData name="Stiv Ostenberg" userId="1c1dc7f5-b1a0-4e3a-9def-cb810bf6be05" providerId="ADAL" clId="{82EBAE1E-61FE-4DC4-AF9E-BF41282877FB}" dt="2024-06-07T17:52:29.251" v="6413" actId="1076"/>
          <ac:spMkLst>
            <pc:docMk/>
            <pc:sldMk cId="53104017" sldId="264"/>
            <ac:spMk id="3" creationId="{977489C5-57F1-A58C-2412-9B6DB6E188F8}"/>
          </ac:spMkLst>
        </pc:spChg>
        <pc:spChg chg="add mod">
          <ac:chgData name="Stiv Ostenberg" userId="1c1dc7f5-b1a0-4e3a-9def-cb810bf6be05" providerId="ADAL" clId="{82EBAE1E-61FE-4DC4-AF9E-BF41282877FB}" dt="2024-06-07T17:52:23.570" v="6412" actId="1076"/>
          <ac:spMkLst>
            <pc:docMk/>
            <pc:sldMk cId="53104017" sldId="264"/>
            <ac:spMk id="4" creationId="{6F1C797F-C122-B751-07BF-5786F80C33C4}"/>
          </ac:spMkLst>
        </pc:spChg>
        <pc:spChg chg="add mod">
          <ac:chgData name="Stiv Ostenberg" userId="1c1dc7f5-b1a0-4e3a-9def-cb810bf6be05" providerId="ADAL" clId="{82EBAE1E-61FE-4DC4-AF9E-BF41282877FB}" dt="2024-07-08T03:24:41.121" v="7337" actId="20577"/>
          <ac:spMkLst>
            <pc:docMk/>
            <pc:sldMk cId="53104017" sldId="264"/>
            <ac:spMk id="5" creationId="{33ABC8A6-5576-620D-77DF-B43CBB654E86}"/>
          </ac:spMkLst>
        </pc:spChg>
        <pc:picChg chg="add mod">
          <ac:chgData name="Stiv Ostenberg" userId="1c1dc7f5-b1a0-4e3a-9def-cb810bf6be05" providerId="ADAL" clId="{82EBAE1E-61FE-4DC4-AF9E-BF41282877FB}" dt="2024-06-07T02:17:34.003" v="6376" actId="1076"/>
          <ac:picMkLst>
            <pc:docMk/>
            <pc:sldMk cId="53104017" sldId="264"/>
            <ac:picMk id="7" creationId="{52197A69-D843-C896-8F21-C09827D73E60}"/>
          </ac:picMkLst>
        </pc:picChg>
        <pc:picChg chg="add del mod">
          <ac:chgData name="Stiv Ostenberg" userId="1c1dc7f5-b1a0-4e3a-9def-cb810bf6be05" providerId="ADAL" clId="{82EBAE1E-61FE-4DC4-AF9E-BF41282877FB}" dt="2024-06-07T17:38:02.001" v="6381" actId="478"/>
          <ac:picMkLst>
            <pc:docMk/>
            <pc:sldMk cId="53104017" sldId="264"/>
            <ac:picMk id="8" creationId="{230897E6-52CD-E571-7683-FD9941510EE8}"/>
          </ac:picMkLst>
        </pc:picChg>
        <pc:picChg chg="add mod">
          <ac:chgData name="Stiv Ostenberg" userId="1c1dc7f5-b1a0-4e3a-9def-cb810bf6be05" providerId="ADAL" clId="{82EBAE1E-61FE-4DC4-AF9E-BF41282877FB}" dt="2024-06-07T17:51:55.344" v="6406" actId="1076"/>
          <ac:picMkLst>
            <pc:docMk/>
            <pc:sldMk cId="53104017" sldId="264"/>
            <ac:picMk id="10" creationId="{6EF42521-BE41-E644-8D52-F5C7442D173C}"/>
          </ac:picMkLst>
        </pc:picChg>
        <pc:picChg chg="add mod">
          <ac:chgData name="Stiv Ostenberg" userId="1c1dc7f5-b1a0-4e3a-9def-cb810bf6be05" providerId="ADAL" clId="{82EBAE1E-61FE-4DC4-AF9E-BF41282877FB}" dt="2024-06-07T17:52:35.323" v="6415" actId="1076"/>
          <ac:picMkLst>
            <pc:docMk/>
            <pc:sldMk cId="53104017" sldId="264"/>
            <ac:picMk id="1026" creationId="{7E9F1E53-6BC5-F719-7403-6EB4023FB2A5}"/>
          </ac:picMkLst>
        </pc:picChg>
      </pc:sldChg>
      <pc:sldChg chg="addSp delSp modSp new mod setBg">
        <pc:chgData name="Stiv Ostenberg" userId="1c1dc7f5-b1a0-4e3a-9def-cb810bf6be05" providerId="ADAL" clId="{82EBAE1E-61FE-4DC4-AF9E-BF41282877FB}" dt="2024-06-07T02:11:36.467" v="6361" actId="14100"/>
        <pc:sldMkLst>
          <pc:docMk/>
          <pc:sldMk cId="1973305862" sldId="265"/>
        </pc:sldMkLst>
        <pc:spChg chg="mod">
          <ac:chgData name="Stiv Ostenberg" userId="1c1dc7f5-b1a0-4e3a-9def-cb810bf6be05" providerId="ADAL" clId="{82EBAE1E-61FE-4DC4-AF9E-BF41282877FB}" dt="2024-06-07T01:20:35.968" v="6332" actId="1076"/>
          <ac:spMkLst>
            <pc:docMk/>
            <pc:sldMk cId="1973305862" sldId="265"/>
            <ac:spMk id="2" creationId="{E43E26D5-F64A-5D20-4569-F39B93E93E56}"/>
          </ac:spMkLst>
        </pc:spChg>
        <pc:spChg chg="del">
          <ac:chgData name="Stiv Ostenberg" userId="1c1dc7f5-b1a0-4e3a-9def-cb810bf6be05" providerId="ADAL" clId="{82EBAE1E-61FE-4DC4-AF9E-BF41282877FB}" dt="2024-05-18T18:29:43.123" v="3527"/>
          <ac:spMkLst>
            <pc:docMk/>
            <pc:sldMk cId="1973305862" sldId="265"/>
            <ac:spMk id="3" creationId="{61B5DB21-7375-3559-8CD8-84C3DC331525}"/>
          </ac:spMkLst>
        </pc:spChg>
        <pc:spChg chg="add del mod">
          <ac:chgData name="Stiv Ostenberg" userId="1c1dc7f5-b1a0-4e3a-9def-cb810bf6be05" providerId="ADAL" clId="{82EBAE1E-61FE-4DC4-AF9E-BF41282877FB}" dt="2024-06-02T18:55:31.345" v="4165" actId="478"/>
          <ac:spMkLst>
            <pc:docMk/>
            <pc:sldMk cId="1973305862" sldId="265"/>
            <ac:spMk id="4" creationId="{B4F645B4-24B8-7FE4-CF82-FC429C25812A}"/>
          </ac:spMkLst>
        </pc:spChg>
        <pc:spChg chg="add mod">
          <ac:chgData name="Stiv Ostenberg" userId="1c1dc7f5-b1a0-4e3a-9def-cb810bf6be05" providerId="ADAL" clId="{82EBAE1E-61FE-4DC4-AF9E-BF41282877FB}" dt="2024-06-07T01:20:40.763" v="6333" actId="1076"/>
          <ac:spMkLst>
            <pc:docMk/>
            <pc:sldMk cId="1973305862" sldId="265"/>
            <ac:spMk id="7" creationId="{37DCA674-C2E2-C625-2ED4-07BA6DAD5D9F}"/>
          </ac:spMkLst>
        </pc:spChg>
        <pc:spChg chg="add del mod">
          <ac:chgData name="Stiv Ostenberg" userId="1c1dc7f5-b1a0-4e3a-9def-cb810bf6be05" providerId="ADAL" clId="{82EBAE1E-61FE-4DC4-AF9E-BF41282877FB}" dt="2024-06-02T19:00:39.624" v="4192" actId="478"/>
          <ac:spMkLst>
            <pc:docMk/>
            <pc:sldMk cId="1973305862" sldId="265"/>
            <ac:spMk id="13" creationId="{1FDCE890-1D81-9C09-0810-AAD8ED263159}"/>
          </ac:spMkLst>
        </pc:spChg>
        <pc:picChg chg="add mod">
          <ac:chgData name="Stiv Ostenberg" userId="1c1dc7f5-b1a0-4e3a-9def-cb810bf6be05" providerId="ADAL" clId="{82EBAE1E-61FE-4DC4-AF9E-BF41282877FB}" dt="2024-06-07T01:22:47.066" v="6339" actId="1076"/>
          <ac:picMkLst>
            <pc:docMk/>
            <pc:sldMk cId="1973305862" sldId="265"/>
            <ac:picMk id="4" creationId="{56E5BC41-9235-DA6F-7502-024DED54AE76}"/>
          </ac:picMkLst>
        </pc:picChg>
        <pc:picChg chg="add del mod">
          <ac:chgData name="Stiv Ostenberg" userId="1c1dc7f5-b1a0-4e3a-9def-cb810bf6be05" providerId="ADAL" clId="{82EBAE1E-61FE-4DC4-AF9E-BF41282877FB}" dt="2024-06-02T18:55:37.049" v="4167" actId="478"/>
          <ac:picMkLst>
            <pc:docMk/>
            <pc:sldMk cId="1973305862" sldId="265"/>
            <ac:picMk id="5" creationId="{9E231C49-7F3A-E79F-343F-EC662EA6850C}"/>
          </ac:picMkLst>
        </pc:picChg>
        <pc:picChg chg="add del mod">
          <ac:chgData name="Stiv Ostenberg" userId="1c1dc7f5-b1a0-4e3a-9def-cb810bf6be05" providerId="ADAL" clId="{82EBAE1E-61FE-4DC4-AF9E-BF41282877FB}" dt="2024-06-07T01:57:51.960" v="6353" actId="478"/>
          <ac:picMkLst>
            <pc:docMk/>
            <pc:sldMk cId="1973305862" sldId="265"/>
            <ac:picMk id="6" creationId="{5291F535-5BBF-E047-5177-9DC4F567B037}"/>
          </ac:picMkLst>
        </pc:picChg>
        <pc:picChg chg="add mod">
          <ac:chgData name="Stiv Ostenberg" userId="1c1dc7f5-b1a0-4e3a-9def-cb810bf6be05" providerId="ADAL" clId="{82EBAE1E-61FE-4DC4-AF9E-BF41282877FB}" dt="2024-06-07T02:11:36.467" v="6361" actId="14100"/>
          <ac:picMkLst>
            <pc:docMk/>
            <pc:sldMk cId="1973305862" sldId="265"/>
            <ac:picMk id="8" creationId="{3CB94AA0-FA3A-3E74-E598-2A21227A8928}"/>
          </ac:picMkLst>
        </pc:picChg>
        <pc:picChg chg="add del mod">
          <ac:chgData name="Stiv Ostenberg" userId="1c1dc7f5-b1a0-4e3a-9def-cb810bf6be05" providerId="ADAL" clId="{82EBAE1E-61FE-4DC4-AF9E-BF41282877FB}" dt="2024-06-02T18:55:30.567" v="4164" actId="22"/>
          <ac:picMkLst>
            <pc:docMk/>
            <pc:sldMk cId="1973305862" sldId="265"/>
            <ac:picMk id="9" creationId="{9E91A254-39F3-4EBC-1109-64503129E17B}"/>
          </ac:picMkLst>
        </pc:picChg>
        <pc:picChg chg="add del mod">
          <ac:chgData name="Stiv Ostenberg" userId="1c1dc7f5-b1a0-4e3a-9def-cb810bf6be05" providerId="ADAL" clId="{82EBAE1E-61FE-4DC4-AF9E-BF41282877FB}" dt="2024-06-02T18:55:49.245" v="4170" actId="21"/>
          <ac:picMkLst>
            <pc:docMk/>
            <pc:sldMk cId="1973305862" sldId="265"/>
            <ac:picMk id="11" creationId="{78C80B7A-F851-0544-A15B-89EBF64452FE}"/>
          </ac:picMkLst>
        </pc:picChg>
        <pc:picChg chg="add mod">
          <ac:chgData name="Stiv Ostenberg" userId="1c1dc7f5-b1a0-4e3a-9def-cb810bf6be05" providerId="ADAL" clId="{82EBAE1E-61FE-4DC4-AF9E-BF41282877FB}" dt="2024-06-07T01:20:52.400" v="6336" actId="1076"/>
          <ac:picMkLst>
            <pc:docMk/>
            <pc:sldMk cId="1973305862" sldId="265"/>
            <ac:picMk id="15" creationId="{EEF31FD4-83A8-FDEF-D294-6BDB2E77D677}"/>
          </ac:picMkLst>
        </pc:picChg>
      </pc:sldChg>
      <pc:sldChg chg="addSp delSp modSp new mod ord setBg">
        <pc:chgData name="Stiv Ostenberg" userId="1c1dc7f5-b1a0-4e3a-9def-cb810bf6be05" providerId="ADAL" clId="{82EBAE1E-61FE-4DC4-AF9E-BF41282877FB}" dt="2024-06-06T23:52:10.308" v="6105" actId="167"/>
        <pc:sldMkLst>
          <pc:docMk/>
          <pc:sldMk cId="1736073493" sldId="266"/>
        </pc:sldMkLst>
        <pc:spChg chg="mod">
          <ac:chgData name="Stiv Ostenberg" userId="1c1dc7f5-b1a0-4e3a-9def-cb810bf6be05" providerId="ADAL" clId="{82EBAE1E-61FE-4DC4-AF9E-BF41282877FB}" dt="2024-06-06T23:51:30.676" v="6096" actId="1076"/>
          <ac:spMkLst>
            <pc:docMk/>
            <pc:sldMk cId="1736073493" sldId="266"/>
            <ac:spMk id="2" creationId="{E0DCBC45-48AA-8438-E5BD-A0E2FE648F1E}"/>
          </ac:spMkLst>
        </pc:spChg>
        <pc:spChg chg="mod">
          <ac:chgData name="Stiv Ostenberg" userId="1c1dc7f5-b1a0-4e3a-9def-cb810bf6be05" providerId="ADAL" clId="{82EBAE1E-61FE-4DC4-AF9E-BF41282877FB}" dt="2024-06-06T23:51:38.783" v="6098" actId="1076"/>
          <ac:spMkLst>
            <pc:docMk/>
            <pc:sldMk cId="1736073493" sldId="266"/>
            <ac:spMk id="3" creationId="{381FB462-DBB3-B6C1-245C-EDDF18A8EA75}"/>
          </ac:spMkLst>
        </pc:spChg>
        <pc:picChg chg="add mod">
          <ac:chgData name="Stiv Ostenberg" userId="1c1dc7f5-b1a0-4e3a-9def-cb810bf6be05" providerId="ADAL" clId="{82EBAE1E-61FE-4DC4-AF9E-BF41282877FB}" dt="2024-06-06T23:51:59.271" v="6103" actId="1076"/>
          <ac:picMkLst>
            <pc:docMk/>
            <pc:sldMk cId="1736073493" sldId="266"/>
            <ac:picMk id="5" creationId="{251D68AF-ADC9-CF8D-C952-E0909568BD9B}"/>
          </ac:picMkLst>
        </pc:picChg>
        <pc:picChg chg="add del">
          <ac:chgData name="Stiv Ostenberg" userId="1c1dc7f5-b1a0-4e3a-9def-cb810bf6be05" providerId="ADAL" clId="{82EBAE1E-61FE-4DC4-AF9E-BF41282877FB}" dt="2024-06-02T19:46:11.885" v="4569" actId="22"/>
          <ac:picMkLst>
            <pc:docMk/>
            <pc:sldMk cId="1736073493" sldId="266"/>
            <ac:picMk id="6" creationId="{A2D3646D-C50F-7E8D-8E83-1546A16C8165}"/>
          </ac:picMkLst>
        </pc:picChg>
        <pc:picChg chg="add del mod">
          <ac:chgData name="Stiv Ostenberg" userId="1c1dc7f5-b1a0-4e3a-9def-cb810bf6be05" providerId="ADAL" clId="{82EBAE1E-61FE-4DC4-AF9E-BF41282877FB}" dt="2024-06-02T19:46:08.618" v="4567" actId="478"/>
          <ac:picMkLst>
            <pc:docMk/>
            <pc:sldMk cId="1736073493" sldId="266"/>
            <ac:picMk id="7" creationId="{782369DA-4E24-F61C-D16E-070F57E772E2}"/>
          </ac:picMkLst>
        </pc:picChg>
        <pc:picChg chg="add mod ord">
          <ac:chgData name="Stiv Ostenberg" userId="1c1dc7f5-b1a0-4e3a-9def-cb810bf6be05" providerId="ADAL" clId="{82EBAE1E-61FE-4DC4-AF9E-BF41282877FB}" dt="2024-06-06T23:52:10.308" v="6105" actId="167"/>
          <ac:picMkLst>
            <pc:docMk/>
            <pc:sldMk cId="1736073493" sldId="266"/>
            <ac:picMk id="9" creationId="{26D833AA-05B4-E4C0-8A47-BB5C811A2AE0}"/>
          </ac:picMkLst>
        </pc:picChg>
        <pc:picChg chg="add mod">
          <ac:chgData name="Stiv Ostenberg" userId="1c1dc7f5-b1a0-4e3a-9def-cb810bf6be05" providerId="ADAL" clId="{82EBAE1E-61FE-4DC4-AF9E-BF41282877FB}" dt="2024-06-06T23:51:33.519" v="6097" actId="1076"/>
          <ac:picMkLst>
            <pc:docMk/>
            <pc:sldMk cId="1736073493" sldId="266"/>
            <ac:picMk id="1026" creationId="{F5E1B7EF-9905-1FD2-4AFD-D99A5125AF8C}"/>
          </ac:picMkLst>
        </pc:picChg>
        <pc:picChg chg="add mod">
          <ac:chgData name="Stiv Ostenberg" userId="1c1dc7f5-b1a0-4e3a-9def-cb810bf6be05" providerId="ADAL" clId="{82EBAE1E-61FE-4DC4-AF9E-BF41282877FB}" dt="2024-06-06T23:51:52.831" v="6102" actId="14100"/>
          <ac:picMkLst>
            <pc:docMk/>
            <pc:sldMk cId="1736073493" sldId="266"/>
            <ac:picMk id="1028" creationId="{9B75215C-75FC-E767-85A4-0C820843C524}"/>
          </ac:picMkLst>
        </pc:picChg>
        <pc:picChg chg="add mod">
          <ac:chgData name="Stiv Ostenberg" userId="1c1dc7f5-b1a0-4e3a-9def-cb810bf6be05" providerId="ADAL" clId="{82EBAE1E-61FE-4DC4-AF9E-BF41282877FB}" dt="2024-06-06T23:51:43.984" v="6100" actId="14100"/>
          <ac:picMkLst>
            <pc:docMk/>
            <pc:sldMk cId="1736073493" sldId="266"/>
            <ac:picMk id="1030" creationId="{64F6318C-091C-DA25-D1E8-A5D31B65EE23}"/>
          </ac:picMkLst>
        </pc:picChg>
      </pc:sldChg>
      <pc:sldChg chg="addSp delSp modSp new mod ord">
        <pc:chgData name="Stiv Ostenberg" userId="1c1dc7f5-b1a0-4e3a-9def-cb810bf6be05" providerId="ADAL" clId="{82EBAE1E-61FE-4DC4-AF9E-BF41282877FB}" dt="2024-06-06T23:51:15.357" v="6095" actId="14100"/>
        <pc:sldMkLst>
          <pc:docMk/>
          <pc:sldMk cId="90486303" sldId="267"/>
        </pc:sldMkLst>
        <pc:spChg chg="mod">
          <ac:chgData name="Stiv Ostenberg" userId="1c1dc7f5-b1a0-4e3a-9def-cb810bf6be05" providerId="ADAL" clId="{82EBAE1E-61FE-4DC4-AF9E-BF41282877FB}" dt="2024-06-06T21:24:58.270" v="5416" actId="255"/>
          <ac:spMkLst>
            <pc:docMk/>
            <pc:sldMk cId="90486303" sldId="267"/>
            <ac:spMk id="2" creationId="{B52C5976-D028-9BB1-2947-9805E08F80B5}"/>
          </ac:spMkLst>
        </pc:spChg>
        <pc:spChg chg="mod">
          <ac:chgData name="Stiv Ostenberg" userId="1c1dc7f5-b1a0-4e3a-9def-cb810bf6be05" providerId="ADAL" clId="{82EBAE1E-61FE-4DC4-AF9E-BF41282877FB}" dt="2024-06-06T23:51:05.596" v="6092" actId="1076"/>
          <ac:spMkLst>
            <pc:docMk/>
            <pc:sldMk cId="90486303" sldId="267"/>
            <ac:spMk id="3" creationId="{5032DC61-E092-EB41-D686-20590D709896}"/>
          </ac:spMkLst>
        </pc:spChg>
        <pc:spChg chg="add mod">
          <ac:chgData name="Stiv Ostenberg" userId="1c1dc7f5-b1a0-4e3a-9def-cb810bf6be05" providerId="ADAL" clId="{82EBAE1E-61FE-4DC4-AF9E-BF41282877FB}" dt="2024-06-06T23:50:29.120" v="6087"/>
          <ac:spMkLst>
            <pc:docMk/>
            <pc:sldMk cId="90486303" sldId="267"/>
            <ac:spMk id="6" creationId="{81C9A35B-3908-D44E-B449-D2864B4884E6}"/>
          </ac:spMkLst>
        </pc:spChg>
        <pc:spChg chg="add mod">
          <ac:chgData name="Stiv Ostenberg" userId="1c1dc7f5-b1a0-4e3a-9def-cb810bf6be05" providerId="ADAL" clId="{82EBAE1E-61FE-4DC4-AF9E-BF41282877FB}" dt="2024-06-06T23:50:29.120" v="6087"/>
          <ac:spMkLst>
            <pc:docMk/>
            <pc:sldMk cId="90486303" sldId="267"/>
            <ac:spMk id="8" creationId="{DF2F72BC-FEE5-3CA8-D5BE-37AAE49C46B2}"/>
          </ac:spMkLst>
        </pc:spChg>
        <pc:spChg chg="add mod">
          <ac:chgData name="Stiv Ostenberg" userId="1c1dc7f5-b1a0-4e3a-9def-cb810bf6be05" providerId="ADAL" clId="{82EBAE1E-61FE-4DC4-AF9E-BF41282877FB}" dt="2024-06-02T20:00:37.610" v="4604"/>
          <ac:spMkLst>
            <pc:docMk/>
            <pc:sldMk cId="90486303" sldId="267"/>
            <ac:spMk id="9" creationId="{C7F08065-3C0F-46C5-8E97-D851AD09CE9C}"/>
          </ac:spMkLst>
        </pc:spChg>
        <pc:picChg chg="add mod">
          <ac:chgData name="Stiv Ostenberg" userId="1c1dc7f5-b1a0-4e3a-9def-cb810bf6be05" providerId="ADAL" clId="{82EBAE1E-61FE-4DC4-AF9E-BF41282877FB}" dt="2024-06-06T23:51:08.916" v="6093" actId="1076"/>
          <ac:picMkLst>
            <pc:docMk/>
            <pc:sldMk cId="90486303" sldId="267"/>
            <ac:picMk id="5" creationId="{DF7FD307-73AE-9497-077E-F9ADD216F1BA}"/>
          </ac:picMkLst>
        </pc:picChg>
        <pc:picChg chg="add mod">
          <ac:chgData name="Stiv Ostenberg" userId="1c1dc7f5-b1a0-4e3a-9def-cb810bf6be05" providerId="ADAL" clId="{82EBAE1E-61FE-4DC4-AF9E-BF41282877FB}" dt="2024-06-06T23:51:15.357" v="6095" actId="14100"/>
          <ac:picMkLst>
            <pc:docMk/>
            <pc:sldMk cId="90486303" sldId="267"/>
            <ac:picMk id="7" creationId="{85D1B2EB-6345-5743-FC2D-1129431E1A6D}"/>
          </ac:picMkLst>
        </pc:picChg>
        <pc:picChg chg="add del mod">
          <ac:chgData name="Stiv Ostenberg" userId="1c1dc7f5-b1a0-4e3a-9def-cb810bf6be05" providerId="ADAL" clId="{82EBAE1E-61FE-4DC4-AF9E-BF41282877FB}" dt="2024-06-02T20:03:13.269" v="4610" actId="478"/>
          <ac:picMkLst>
            <pc:docMk/>
            <pc:sldMk cId="90486303" sldId="267"/>
            <ac:picMk id="10" creationId="{C7FE0D83-2A91-E8A1-FC24-9DB49E8742D1}"/>
          </ac:picMkLst>
        </pc:picChg>
        <pc:picChg chg="add mod">
          <ac:chgData name="Stiv Ostenberg" userId="1c1dc7f5-b1a0-4e3a-9def-cb810bf6be05" providerId="ADAL" clId="{82EBAE1E-61FE-4DC4-AF9E-BF41282877FB}" dt="2024-06-06T23:50:57.988" v="6091" actId="1076"/>
          <ac:picMkLst>
            <pc:docMk/>
            <pc:sldMk cId="90486303" sldId="267"/>
            <ac:picMk id="11" creationId="{7B4846DD-1040-18DF-FBCE-D9C673B7CF1E}"/>
          </ac:picMkLst>
        </pc:picChg>
      </pc:sldChg>
      <pc:sldChg chg="addSp delSp modSp add mod">
        <pc:chgData name="Stiv Ostenberg" userId="1c1dc7f5-b1a0-4e3a-9def-cb810bf6be05" providerId="ADAL" clId="{82EBAE1E-61FE-4DC4-AF9E-BF41282877FB}" dt="2024-06-07T01:57:33.151" v="6352" actId="14100"/>
        <pc:sldMkLst>
          <pc:docMk/>
          <pc:sldMk cId="2149587343" sldId="268"/>
        </pc:sldMkLst>
        <pc:spChg chg="mod">
          <ac:chgData name="Stiv Ostenberg" userId="1c1dc7f5-b1a0-4e3a-9def-cb810bf6be05" providerId="ADAL" clId="{82EBAE1E-61FE-4DC4-AF9E-BF41282877FB}" dt="2024-06-07T01:17:27.703" v="6306" actId="1076"/>
          <ac:spMkLst>
            <pc:docMk/>
            <pc:sldMk cId="2149587343" sldId="268"/>
            <ac:spMk id="2" creationId="{9C09AE21-9F66-A5C7-59D7-340863CD0E40}"/>
          </ac:spMkLst>
        </pc:spChg>
        <pc:spChg chg="mod">
          <ac:chgData name="Stiv Ostenberg" userId="1c1dc7f5-b1a0-4e3a-9def-cb810bf6be05" providerId="ADAL" clId="{82EBAE1E-61FE-4DC4-AF9E-BF41282877FB}" dt="2024-06-07T01:17:34.151" v="6307" actId="1076"/>
          <ac:spMkLst>
            <pc:docMk/>
            <pc:sldMk cId="2149587343" sldId="268"/>
            <ac:spMk id="3" creationId="{AE2E5200-D8E3-5FBC-A8DB-2D8206F9E892}"/>
          </ac:spMkLst>
        </pc:spChg>
        <pc:spChg chg="add del">
          <ac:chgData name="Stiv Ostenberg" userId="1c1dc7f5-b1a0-4e3a-9def-cb810bf6be05" providerId="ADAL" clId="{82EBAE1E-61FE-4DC4-AF9E-BF41282877FB}" dt="2024-06-05T01:46:04.701" v="4748" actId="22"/>
          <ac:spMkLst>
            <pc:docMk/>
            <pc:sldMk cId="2149587343" sldId="268"/>
            <ac:spMk id="8" creationId="{B3B0A31D-4C1E-6297-B3A5-909DD6FEAFD2}"/>
          </ac:spMkLst>
        </pc:spChg>
        <pc:spChg chg="add mod">
          <ac:chgData name="Stiv Ostenberg" userId="1c1dc7f5-b1a0-4e3a-9def-cb810bf6be05" providerId="ADAL" clId="{82EBAE1E-61FE-4DC4-AF9E-BF41282877FB}" dt="2024-06-07T01:57:14.796" v="6345" actId="1076"/>
          <ac:spMkLst>
            <pc:docMk/>
            <pc:sldMk cId="2149587343" sldId="268"/>
            <ac:spMk id="19" creationId="{3BB104BF-74B6-AEF9-7766-A26A282375AE}"/>
          </ac:spMkLst>
        </pc:spChg>
        <pc:picChg chg="del">
          <ac:chgData name="Stiv Ostenberg" userId="1c1dc7f5-b1a0-4e3a-9def-cb810bf6be05" providerId="ADAL" clId="{82EBAE1E-61FE-4DC4-AF9E-BF41282877FB}" dt="2024-06-05T01:42:21.425" v="4738" actId="478"/>
          <ac:picMkLst>
            <pc:docMk/>
            <pc:sldMk cId="2149587343" sldId="268"/>
            <ac:picMk id="4" creationId="{905F99F9-1C62-02D1-B6BE-25E62ABEE53D}"/>
          </ac:picMkLst>
        </pc:picChg>
        <pc:picChg chg="del">
          <ac:chgData name="Stiv Ostenberg" userId="1c1dc7f5-b1a0-4e3a-9def-cb810bf6be05" providerId="ADAL" clId="{82EBAE1E-61FE-4DC4-AF9E-BF41282877FB}" dt="2024-06-05T01:42:22.577" v="4739" actId="478"/>
          <ac:picMkLst>
            <pc:docMk/>
            <pc:sldMk cId="2149587343" sldId="268"/>
            <ac:picMk id="5" creationId="{B9628768-D8D4-29B7-CE29-6B3339204D38}"/>
          </ac:picMkLst>
        </pc:picChg>
        <pc:picChg chg="del">
          <ac:chgData name="Stiv Ostenberg" userId="1c1dc7f5-b1a0-4e3a-9def-cb810bf6be05" providerId="ADAL" clId="{82EBAE1E-61FE-4DC4-AF9E-BF41282877FB}" dt="2024-06-05T01:42:23.745" v="4740" actId="478"/>
          <ac:picMkLst>
            <pc:docMk/>
            <pc:sldMk cId="2149587343" sldId="268"/>
            <ac:picMk id="7" creationId="{2BC72594-63A0-0150-188C-AF152FB3B4DA}"/>
          </ac:picMkLst>
        </pc:picChg>
        <pc:picChg chg="add mod">
          <ac:chgData name="Stiv Ostenberg" userId="1c1dc7f5-b1a0-4e3a-9def-cb810bf6be05" providerId="ADAL" clId="{82EBAE1E-61FE-4DC4-AF9E-BF41282877FB}" dt="2024-06-07T01:57:21.629" v="6347" actId="1076"/>
          <ac:picMkLst>
            <pc:docMk/>
            <pc:sldMk cId="2149587343" sldId="268"/>
            <ac:picMk id="10" creationId="{EB2A0E3E-9C11-A108-73FD-AE094FB5C896}"/>
          </ac:picMkLst>
        </pc:picChg>
        <pc:picChg chg="add mod">
          <ac:chgData name="Stiv Ostenberg" userId="1c1dc7f5-b1a0-4e3a-9def-cb810bf6be05" providerId="ADAL" clId="{82EBAE1E-61FE-4DC4-AF9E-BF41282877FB}" dt="2024-06-07T01:57:17.236" v="6346" actId="1076"/>
          <ac:picMkLst>
            <pc:docMk/>
            <pc:sldMk cId="2149587343" sldId="268"/>
            <ac:picMk id="12" creationId="{CEC2F6FA-2580-2017-FE7B-775F53E90161}"/>
          </ac:picMkLst>
        </pc:picChg>
        <pc:picChg chg="add mod">
          <ac:chgData name="Stiv Ostenberg" userId="1c1dc7f5-b1a0-4e3a-9def-cb810bf6be05" providerId="ADAL" clId="{82EBAE1E-61FE-4DC4-AF9E-BF41282877FB}" dt="2024-06-07T01:17:43.936" v="6309" actId="14100"/>
          <ac:picMkLst>
            <pc:docMk/>
            <pc:sldMk cId="2149587343" sldId="268"/>
            <ac:picMk id="14" creationId="{80634AA4-C625-D363-C57E-5B375F4AA709}"/>
          </ac:picMkLst>
        </pc:picChg>
        <pc:picChg chg="add del mod">
          <ac:chgData name="Stiv Ostenberg" userId="1c1dc7f5-b1a0-4e3a-9def-cb810bf6be05" providerId="ADAL" clId="{82EBAE1E-61FE-4DC4-AF9E-BF41282877FB}" dt="2024-06-05T01:55:40.232" v="4791" actId="22"/>
          <ac:picMkLst>
            <pc:docMk/>
            <pc:sldMk cId="2149587343" sldId="268"/>
            <ac:picMk id="16" creationId="{215BE2D6-7225-CD83-8814-11388A9E692C}"/>
          </ac:picMkLst>
        </pc:picChg>
        <pc:picChg chg="add mod">
          <ac:chgData name="Stiv Ostenberg" userId="1c1dc7f5-b1a0-4e3a-9def-cb810bf6be05" providerId="ADAL" clId="{82EBAE1E-61FE-4DC4-AF9E-BF41282877FB}" dt="2024-06-07T01:57:28.286" v="6350" actId="1076"/>
          <ac:picMkLst>
            <pc:docMk/>
            <pc:sldMk cId="2149587343" sldId="268"/>
            <ac:picMk id="18" creationId="{E4B3ACD9-4673-869D-F56E-FCF76D151CCB}"/>
          </ac:picMkLst>
        </pc:picChg>
        <pc:picChg chg="add del mod">
          <ac:chgData name="Stiv Ostenberg" userId="1c1dc7f5-b1a0-4e3a-9def-cb810bf6be05" providerId="ADAL" clId="{82EBAE1E-61FE-4DC4-AF9E-BF41282877FB}" dt="2024-06-05T01:51:35.722" v="4760" actId="478"/>
          <ac:picMkLst>
            <pc:docMk/>
            <pc:sldMk cId="2149587343" sldId="268"/>
            <ac:picMk id="1026" creationId="{94274972-3774-C72F-DA1E-55C76783B1EA}"/>
          </ac:picMkLst>
        </pc:picChg>
        <pc:picChg chg="add mod">
          <ac:chgData name="Stiv Ostenberg" userId="1c1dc7f5-b1a0-4e3a-9def-cb810bf6be05" providerId="ADAL" clId="{82EBAE1E-61FE-4DC4-AF9E-BF41282877FB}" dt="2024-06-07T01:57:33.151" v="6352" actId="14100"/>
          <ac:picMkLst>
            <pc:docMk/>
            <pc:sldMk cId="2149587343" sldId="268"/>
            <ac:picMk id="3074" creationId="{91396440-A573-353E-9564-A5DEB65B60EF}"/>
          </ac:picMkLst>
        </pc:picChg>
        <pc:picChg chg="del">
          <ac:chgData name="Stiv Ostenberg" userId="1c1dc7f5-b1a0-4e3a-9def-cb810bf6be05" providerId="ADAL" clId="{82EBAE1E-61FE-4DC4-AF9E-BF41282877FB}" dt="2024-06-05T01:42:20.191" v="4737" actId="478"/>
          <ac:picMkLst>
            <pc:docMk/>
            <pc:sldMk cId="2149587343" sldId="268"/>
            <ac:picMk id="4098" creationId="{0C86B3B7-CF87-6D19-31DC-1E4C87FE1603}"/>
          </ac:picMkLst>
        </pc:picChg>
        <pc:picChg chg="del">
          <ac:chgData name="Stiv Ostenberg" userId="1c1dc7f5-b1a0-4e3a-9def-cb810bf6be05" providerId="ADAL" clId="{82EBAE1E-61FE-4DC4-AF9E-BF41282877FB}" dt="2024-06-05T01:42:25.792" v="4741" actId="478"/>
          <ac:picMkLst>
            <pc:docMk/>
            <pc:sldMk cId="2149587343" sldId="268"/>
            <ac:picMk id="4100" creationId="{E7791604-C737-870A-E9F6-3CA14F6925EF}"/>
          </ac:picMkLst>
        </pc:picChg>
      </pc:sldChg>
      <pc:sldChg chg="addSp delSp modSp add mod">
        <pc:chgData name="Stiv Ostenberg" userId="1c1dc7f5-b1a0-4e3a-9def-cb810bf6be05" providerId="ADAL" clId="{82EBAE1E-61FE-4DC4-AF9E-BF41282877FB}" dt="2024-06-07T01:20:08.046" v="6330" actId="1076"/>
        <pc:sldMkLst>
          <pc:docMk/>
          <pc:sldMk cId="4195414468" sldId="269"/>
        </pc:sldMkLst>
        <pc:spChg chg="mod">
          <ac:chgData name="Stiv Ostenberg" userId="1c1dc7f5-b1a0-4e3a-9def-cb810bf6be05" providerId="ADAL" clId="{82EBAE1E-61FE-4DC4-AF9E-BF41282877FB}" dt="2024-06-07T01:18:27.181" v="6320" actId="14100"/>
          <ac:spMkLst>
            <pc:docMk/>
            <pc:sldMk cId="4195414468" sldId="269"/>
            <ac:spMk id="2" creationId="{9C09AE21-9F66-A5C7-59D7-340863CD0E40}"/>
          </ac:spMkLst>
        </pc:spChg>
        <pc:spChg chg="mod">
          <ac:chgData name="Stiv Ostenberg" userId="1c1dc7f5-b1a0-4e3a-9def-cb810bf6be05" providerId="ADAL" clId="{82EBAE1E-61FE-4DC4-AF9E-BF41282877FB}" dt="2024-06-07T01:18:32.691" v="6321" actId="1076"/>
          <ac:spMkLst>
            <pc:docMk/>
            <pc:sldMk cId="4195414468" sldId="269"/>
            <ac:spMk id="3" creationId="{AE2E5200-D8E3-5FBC-A8DB-2D8206F9E892}"/>
          </ac:spMkLst>
        </pc:spChg>
        <pc:spChg chg="del mod">
          <ac:chgData name="Stiv Ostenberg" userId="1c1dc7f5-b1a0-4e3a-9def-cb810bf6be05" providerId="ADAL" clId="{82EBAE1E-61FE-4DC4-AF9E-BF41282877FB}" dt="2024-06-05T02:08:00.215" v="5412" actId="478"/>
          <ac:spMkLst>
            <pc:docMk/>
            <pc:sldMk cId="4195414468" sldId="269"/>
            <ac:spMk id="19" creationId="{3BB104BF-74B6-AEF9-7766-A26A282375AE}"/>
          </ac:spMkLst>
        </pc:spChg>
        <pc:picChg chg="add mod">
          <ac:chgData name="Stiv Ostenberg" userId="1c1dc7f5-b1a0-4e3a-9def-cb810bf6be05" providerId="ADAL" clId="{82EBAE1E-61FE-4DC4-AF9E-BF41282877FB}" dt="2024-06-07T01:20:08.046" v="6330" actId="1076"/>
          <ac:picMkLst>
            <pc:docMk/>
            <pc:sldMk cId="4195414468" sldId="269"/>
            <ac:picMk id="4" creationId="{4C9BD103-B151-38E2-4A95-D90679A75129}"/>
          </ac:picMkLst>
        </pc:picChg>
        <pc:picChg chg="add mod">
          <ac:chgData name="Stiv Ostenberg" userId="1c1dc7f5-b1a0-4e3a-9def-cb810bf6be05" providerId="ADAL" clId="{82EBAE1E-61FE-4DC4-AF9E-BF41282877FB}" dt="2024-06-07T01:20:00.505" v="6328" actId="1076"/>
          <ac:picMkLst>
            <pc:docMk/>
            <pc:sldMk cId="4195414468" sldId="269"/>
            <ac:picMk id="5" creationId="{6651EBEA-6E0D-0BD7-2FC8-39691F390519}"/>
          </ac:picMkLst>
        </pc:picChg>
        <pc:picChg chg="add mod">
          <ac:chgData name="Stiv Ostenberg" userId="1c1dc7f5-b1a0-4e3a-9def-cb810bf6be05" providerId="ADAL" clId="{82EBAE1E-61FE-4DC4-AF9E-BF41282877FB}" dt="2024-06-07T01:19:01" v="6326" actId="1076"/>
          <ac:picMkLst>
            <pc:docMk/>
            <pc:sldMk cId="4195414468" sldId="269"/>
            <ac:picMk id="7" creationId="{BD247223-166B-D1BA-AC50-88873E372A1B}"/>
          </ac:picMkLst>
        </pc:picChg>
        <pc:picChg chg="del">
          <ac:chgData name="Stiv Ostenberg" userId="1c1dc7f5-b1a0-4e3a-9def-cb810bf6be05" providerId="ADAL" clId="{82EBAE1E-61FE-4DC4-AF9E-BF41282877FB}" dt="2024-06-05T02:03:22.950" v="5351" actId="478"/>
          <ac:picMkLst>
            <pc:docMk/>
            <pc:sldMk cId="4195414468" sldId="269"/>
            <ac:picMk id="10" creationId="{EB2A0E3E-9C11-A108-73FD-AE094FB5C896}"/>
          </ac:picMkLst>
        </pc:picChg>
        <pc:picChg chg="del">
          <ac:chgData name="Stiv Ostenberg" userId="1c1dc7f5-b1a0-4e3a-9def-cb810bf6be05" providerId="ADAL" clId="{82EBAE1E-61FE-4DC4-AF9E-BF41282877FB}" dt="2024-06-05T02:03:24.007" v="5352" actId="478"/>
          <ac:picMkLst>
            <pc:docMk/>
            <pc:sldMk cId="4195414468" sldId="269"/>
            <ac:picMk id="12" creationId="{CEC2F6FA-2580-2017-FE7B-775F53E90161}"/>
          </ac:picMkLst>
        </pc:picChg>
        <pc:picChg chg="del">
          <ac:chgData name="Stiv Ostenberg" userId="1c1dc7f5-b1a0-4e3a-9def-cb810bf6be05" providerId="ADAL" clId="{82EBAE1E-61FE-4DC4-AF9E-BF41282877FB}" dt="2024-06-05T02:03:24.887" v="5353" actId="478"/>
          <ac:picMkLst>
            <pc:docMk/>
            <pc:sldMk cId="4195414468" sldId="269"/>
            <ac:picMk id="14" creationId="{80634AA4-C625-D363-C57E-5B375F4AA709}"/>
          </ac:picMkLst>
        </pc:picChg>
        <pc:picChg chg="del">
          <ac:chgData name="Stiv Ostenberg" userId="1c1dc7f5-b1a0-4e3a-9def-cb810bf6be05" providerId="ADAL" clId="{82EBAE1E-61FE-4DC4-AF9E-BF41282877FB}" dt="2024-06-05T02:03:35.545" v="5356" actId="478"/>
          <ac:picMkLst>
            <pc:docMk/>
            <pc:sldMk cId="4195414468" sldId="269"/>
            <ac:picMk id="18" creationId="{E4B3ACD9-4673-869D-F56E-FCF76D151CCB}"/>
          </ac:picMkLst>
        </pc:picChg>
        <pc:picChg chg="add mod">
          <ac:chgData name="Stiv Ostenberg" userId="1c1dc7f5-b1a0-4e3a-9def-cb810bf6be05" providerId="ADAL" clId="{82EBAE1E-61FE-4DC4-AF9E-BF41282877FB}" dt="2024-06-07T01:18:55.279" v="6325" actId="14100"/>
          <ac:picMkLst>
            <pc:docMk/>
            <pc:sldMk cId="4195414468" sldId="269"/>
            <ac:picMk id="2050" creationId="{8A0D7FB8-B81B-B1DB-2F60-EA5B3BADE8A2}"/>
          </ac:picMkLst>
        </pc:picChg>
      </pc:sldChg>
      <pc:sldChg chg="addSp delSp modSp new mod">
        <pc:chgData name="Stiv Ostenberg" userId="1c1dc7f5-b1a0-4e3a-9def-cb810bf6be05" providerId="ADAL" clId="{82EBAE1E-61FE-4DC4-AF9E-BF41282877FB}" dt="2024-07-08T02:47:26.972" v="7203" actId="207"/>
        <pc:sldMkLst>
          <pc:docMk/>
          <pc:sldMk cId="1808525509" sldId="270"/>
        </pc:sldMkLst>
        <pc:spChg chg="mod">
          <ac:chgData name="Stiv Ostenberg" userId="1c1dc7f5-b1a0-4e3a-9def-cb810bf6be05" providerId="ADAL" clId="{82EBAE1E-61FE-4DC4-AF9E-BF41282877FB}" dt="2024-06-07T02:11:53.523" v="6362" actId="1076"/>
          <ac:spMkLst>
            <pc:docMk/>
            <pc:sldMk cId="1808525509" sldId="270"/>
            <ac:spMk id="2" creationId="{DE917A39-9BAC-326D-A37B-0C93080830C6}"/>
          </ac:spMkLst>
        </pc:spChg>
        <pc:spChg chg="add del">
          <ac:chgData name="Stiv Ostenberg" userId="1c1dc7f5-b1a0-4e3a-9def-cb810bf6be05" providerId="ADAL" clId="{82EBAE1E-61FE-4DC4-AF9E-BF41282877FB}" dt="2024-06-06T21:40:02.387" v="5442" actId="3680"/>
          <ac:spMkLst>
            <pc:docMk/>
            <pc:sldMk cId="1808525509" sldId="270"/>
            <ac:spMk id="3" creationId="{A09F9036-EF50-4DCB-CE18-5A09BAB1246C}"/>
          </ac:spMkLst>
        </pc:spChg>
        <pc:spChg chg="add del">
          <ac:chgData name="Stiv Ostenberg" userId="1c1dc7f5-b1a0-4e3a-9def-cb810bf6be05" providerId="ADAL" clId="{82EBAE1E-61FE-4DC4-AF9E-BF41282877FB}" dt="2024-07-08T02:45:52.044" v="7167" actId="22"/>
          <ac:spMkLst>
            <pc:docMk/>
            <pc:sldMk cId="1808525509" sldId="270"/>
            <ac:spMk id="6" creationId="{A2950A0B-CD91-597D-1C52-3F30A38E2BDC}"/>
          </ac:spMkLst>
        </pc:spChg>
        <pc:spChg chg="add del mod">
          <ac:chgData name="Stiv Ostenberg" userId="1c1dc7f5-b1a0-4e3a-9def-cb810bf6be05" providerId="ADAL" clId="{82EBAE1E-61FE-4DC4-AF9E-BF41282877FB}" dt="2024-06-06T21:49:57.575" v="5649" actId="478"/>
          <ac:spMkLst>
            <pc:docMk/>
            <pc:sldMk cId="1808525509" sldId="270"/>
            <ac:spMk id="7" creationId="{1A7873C7-F5D9-7A86-86DF-C2E1104A9479}"/>
          </ac:spMkLst>
        </pc:spChg>
        <pc:graphicFrameChg chg="add del mod ord modGraphic">
          <ac:chgData name="Stiv Ostenberg" userId="1c1dc7f5-b1a0-4e3a-9def-cb810bf6be05" providerId="ADAL" clId="{82EBAE1E-61FE-4DC4-AF9E-BF41282877FB}" dt="2024-06-06T21:39:36.591" v="5440" actId="3680"/>
          <ac:graphicFrameMkLst>
            <pc:docMk/>
            <pc:sldMk cId="1808525509" sldId="270"/>
            <ac:graphicFrameMk id="4" creationId="{19B50A11-89CC-CC13-970B-2034DB8BC678}"/>
          </ac:graphicFrameMkLst>
        </pc:graphicFrameChg>
        <pc:graphicFrameChg chg="add del mod ord modGraphic">
          <ac:chgData name="Stiv Ostenberg" userId="1c1dc7f5-b1a0-4e3a-9def-cb810bf6be05" providerId="ADAL" clId="{82EBAE1E-61FE-4DC4-AF9E-BF41282877FB}" dt="2024-07-08T02:47:26.972" v="7203" actId="207"/>
          <ac:graphicFrameMkLst>
            <pc:docMk/>
            <pc:sldMk cId="1808525509" sldId="270"/>
            <ac:graphicFrameMk id="5" creationId="{C30CFFF1-45E2-6A7D-77EE-721329084020}"/>
          </ac:graphicFrameMkLst>
        </pc:graphicFrameChg>
        <pc:picChg chg="add mod">
          <ac:chgData name="Stiv Ostenberg" userId="1c1dc7f5-b1a0-4e3a-9def-cb810bf6be05" providerId="ADAL" clId="{82EBAE1E-61FE-4DC4-AF9E-BF41282877FB}" dt="2024-06-11T19:01:38.744" v="6730" actId="1076"/>
          <ac:picMkLst>
            <pc:docMk/>
            <pc:sldMk cId="1808525509" sldId="270"/>
            <ac:picMk id="4" creationId="{192BADC0-50B6-C6A4-D44D-9C6C7171537A}"/>
          </ac:picMkLst>
        </pc:picChg>
        <pc:picChg chg="add mod">
          <ac:chgData name="Stiv Ostenberg" userId="1c1dc7f5-b1a0-4e3a-9def-cb810bf6be05" providerId="ADAL" clId="{82EBAE1E-61FE-4DC4-AF9E-BF41282877FB}" dt="2024-06-11T19:03:16.890" v="6765" actId="14100"/>
          <ac:picMkLst>
            <pc:docMk/>
            <pc:sldMk cId="1808525509" sldId="270"/>
            <ac:picMk id="7" creationId="{778CC5B3-FB2F-6C9C-CC20-5D89082AACFE}"/>
          </ac:picMkLst>
        </pc:picChg>
        <pc:picChg chg="add mod">
          <ac:chgData name="Stiv Ostenberg" userId="1c1dc7f5-b1a0-4e3a-9def-cb810bf6be05" providerId="ADAL" clId="{82EBAE1E-61FE-4DC4-AF9E-BF41282877FB}" dt="2024-07-08T02:46:20.020" v="7171" actId="14100"/>
          <ac:picMkLst>
            <pc:docMk/>
            <pc:sldMk cId="1808525509" sldId="270"/>
            <ac:picMk id="9" creationId="{127A9156-E1DF-896C-5930-5DBC16690457}"/>
          </ac:picMkLst>
        </pc:picChg>
        <pc:picChg chg="add del mod">
          <ac:chgData name="Stiv Ostenberg" userId="1c1dc7f5-b1a0-4e3a-9def-cb810bf6be05" providerId="ADAL" clId="{82EBAE1E-61FE-4DC4-AF9E-BF41282877FB}" dt="2024-06-06T22:00:39.158" v="5674" actId="21"/>
          <ac:picMkLst>
            <pc:docMk/>
            <pc:sldMk cId="1808525509" sldId="270"/>
            <ac:picMk id="9" creationId="{5E0ED364-298A-3661-DB91-604E969020D6}"/>
          </ac:picMkLst>
        </pc:picChg>
        <pc:picChg chg="add mod">
          <ac:chgData name="Stiv Ostenberg" userId="1c1dc7f5-b1a0-4e3a-9def-cb810bf6be05" providerId="ADAL" clId="{82EBAE1E-61FE-4DC4-AF9E-BF41282877FB}" dt="2024-06-06T22:00:56.990" v="5675"/>
          <ac:picMkLst>
            <pc:docMk/>
            <pc:sldMk cId="1808525509" sldId="270"/>
            <ac:picMk id="10" creationId="{5E0ED364-298A-3661-DB91-604E969020D6}"/>
          </ac:picMkLst>
        </pc:picChg>
        <pc:picChg chg="add mod">
          <ac:chgData name="Stiv Ostenberg" userId="1c1dc7f5-b1a0-4e3a-9def-cb810bf6be05" providerId="ADAL" clId="{82EBAE1E-61FE-4DC4-AF9E-BF41282877FB}" dt="2024-06-11T19:02:02.963" v="6737" actId="1076"/>
          <ac:picMkLst>
            <pc:docMk/>
            <pc:sldMk cId="1808525509" sldId="270"/>
            <ac:picMk id="11" creationId="{B0C1B803-7D53-E813-E1B2-3DEDB9FD66B8}"/>
          </ac:picMkLst>
        </pc:picChg>
        <pc:picChg chg="add mod">
          <ac:chgData name="Stiv Ostenberg" userId="1c1dc7f5-b1a0-4e3a-9def-cb810bf6be05" providerId="ADAL" clId="{82EBAE1E-61FE-4DC4-AF9E-BF41282877FB}" dt="2024-06-11T19:02:00.570" v="6736" actId="1076"/>
          <ac:picMkLst>
            <pc:docMk/>
            <pc:sldMk cId="1808525509" sldId="270"/>
            <ac:picMk id="13" creationId="{BFDA9B44-7769-CADD-ECC0-4403CF3AA1D2}"/>
          </ac:picMkLst>
        </pc:picChg>
        <pc:picChg chg="add mod">
          <ac:chgData name="Stiv Ostenberg" userId="1c1dc7f5-b1a0-4e3a-9def-cb810bf6be05" providerId="ADAL" clId="{82EBAE1E-61FE-4DC4-AF9E-BF41282877FB}" dt="2024-06-11T19:01:56.393" v="6734" actId="1076"/>
          <ac:picMkLst>
            <pc:docMk/>
            <pc:sldMk cId="1808525509" sldId="270"/>
            <ac:picMk id="15" creationId="{1733DE80-013D-45BE-57F5-D40095278F87}"/>
          </ac:picMkLst>
        </pc:picChg>
        <pc:picChg chg="add mod">
          <ac:chgData name="Stiv Ostenberg" userId="1c1dc7f5-b1a0-4e3a-9def-cb810bf6be05" providerId="ADAL" clId="{82EBAE1E-61FE-4DC4-AF9E-BF41282877FB}" dt="2024-06-11T19:02:08.282" v="6739" actId="1076"/>
          <ac:picMkLst>
            <pc:docMk/>
            <pc:sldMk cId="1808525509" sldId="270"/>
            <ac:picMk id="17" creationId="{915E7A3D-698E-5C57-2DBA-574AF95DB558}"/>
          </ac:picMkLst>
        </pc:picChg>
        <pc:picChg chg="add mod">
          <ac:chgData name="Stiv Ostenberg" userId="1c1dc7f5-b1a0-4e3a-9def-cb810bf6be05" providerId="ADAL" clId="{82EBAE1E-61FE-4DC4-AF9E-BF41282877FB}" dt="2024-06-11T19:02:05.707" v="6738" actId="1076"/>
          <ac:picMkLst>
            <pc:docMk/>
            <pc:sldMk cId="1808525509" sldId="270"/>
            <ac:picMk id="19" creationId="{875E2EC2-7559-9459-7901-A1C1EBCD9483}"/>
          </ac:picMkLst>
        </pc:picChg>
        <pc:picChg chg="add mod">
          <ac:chgData name="Stiv Ostenberg" userId="1c1dc7f5-b1a0-4e3a-9def-cb810bf6be05" providerId="ADAL" clId="{82EBAE1E-61FE-4DC4-AF9E-BF41282877FB}" dt="2024-06-11T19:02:10.578" v="6740" actId="1076"/>
          <ac:picMkLst>
            <pc:docMk/>
            <pc:sldMk cId="1808525509" sldId="270"/>
            <ac:picMk id="21" creationId="{657455AD-5DCD-FE66-DEF2-D3567CDAA65C}"/>
          </ac:picMkLst>
        </pc:picChg>
        <pc:picChg chg="add mod">
          <ac:chgData name="Stiv Ostenberg" userId="1c1dc7f5-b1a0-4e3a-9def-cb810bf6be05" providerId="ADAL" clId="{82EBAE1E-61FE-4DC4-AF9E-BF41282877FB}" dt="2024-06-11T19:02:21.251" v="6742" actId="1076"/>
          <ac:picMkLst>
            <pc:docMk/>
            <pc:sldMk cId="1808525509" sldId="270"/>
            <ac:picMk id="23" creationId="{857E8F20-0736-EF9A-6620-F73B4ED97DD4}"/>
          </ac:picMkLst>
        </pc:picChg>
        <pc:picChg chg="add mod">
          <ac:chgData name="Stiv Ostenberg" userId="1c1dc7f5-b1a0-4e3a-9def-cb810bf6be05" providerId="ADAL" clId="{82EBAE1E-61FE-4DC4-AF9E-BF41282877FB}" dt="2024-06-11T19:01:58.689" v="6735" actId="1076"/>
          <ac:picMkLst>
            <pc:docMk/>
            <pc:sldMk cId="1808525509" sldId="270"/>
            <ac:picMk id="25" creationId="{18729D2E-DF2F-4811-6751-9F513193BDBA}"/>
          </ac:picMkLst>
        </pc:picChg>
        <pc:picChg chg="add mod">
          <ac:chgData name="Stiv Ostenberg" userId="1c1dc7f5-b1a0-4e3a-9def-cb810bf6be05" providerId="ADAL" clId="{82EBAE1E-61FE-4DC4-AF9E-BF41282877FB}" dt="2024-06-11T19:02:12.652" v="6741" actId="1076"/>
          <ac:picMkLst>
            <pc:docMk/>
            <pc:sldMk cId="1808525509" sldId="270"/>
            <ac:picMk id="27" creationId="{4377DF04-6845-F7D7-4C12-F3A00F861154}"/>
          </ac:picMkLst>
        </pc:picChg>
      </pc:sldChg>
      <pc:sldChg chg="addSp delSp modSp new del mod">
        <pc:chgData name="Stiv Ostenberg" userId="1c1dc7f5-b1a0-4e3a-9def-cb810bf6be05" providerId="ADAL" clId="{82EBAE1E-61FE-4DC4-AF9E-BF41282877FB}" dt="2024-06-11T18:49:02.255" v="6678" actId="47"/>
        <pc:sldMkLst>
          <pc:docMk/>
          <pc:sldMk cId="3552009842" sldId="271"/>
        </pc:sldMkLst>
        <pc:spChg chg="del">
          <ac:chgData name="Stiv Ostenberg" userId="1c1dc7f5-b1a0-4e3a-9def-cb810bf6be05" providerId="ADAL" clId="{82EBAE1E-61FE-4DC4-AF9E-BF41282877FB}" dt="2024-06-06T22:44:52.770" v="5842" actId="478"/>
          <ac:spMkLst>
            <pc:docMk/>
            <pc:sldMk cId="3552009842" sldId="271"/>
            <ac:spMk id="2" creationId="{97E8BF79-504C-A8E4-A84F-D6F9A1D21493}"/>
          </ac:spMkLst>
        </pc:spChg>
        <pc:spChg chg="del">
          <ac:chgData name="Stiv Ostenberg" userId="1c1dc7f5-b1a0-4e3a-9def-cb810bf6be05" providerId="ADAL" clId="{82EBAE1E-61FE-4DC4-AF9E-BF41282877FB}" dt="2024-06-06T22:44:23.259" v="5841" actId="22"/>
          <ac:spMkLst>
            <pc:docMk/>
            <pc:sldMk cId="3552009842" sldId="271"/>
            <ac:spMk id="3" creationId="{DE442281-C0CE-549F-9732-3A80B05EF96A}"/>
          </ac:spMkLst>
        </pc:spChg>
        <pc:picChg chg="add mod ord">
          <ac:chgData name="Stiv Ostenberg" userId="1c1dc7f5-b1a0-4e3a-9def-cb810bf6be05" providerId="ADAL" clId="{82EBAE1E-61FE-4DC4-AF9E-BF41282877FB}" dt="2024-06-06T23:50:29.120" v="6087"/>
          <ac:picMkLst>
            <pc:docMk/>
            <pc:sldMk cId="3552009842" sldId="271"/>
            <ac:picMk id="5" creationId="{287FFA65-90E9-A65B-0842-B94F39CFD549}"/>
          </ac:picMkLst>
        </pc:picChg>
        <pc:picChg chg="add mod">
          <ac:chgData name="Stiv Ostenberg" userId="1c1dc7f5-b1a0-4e3a-9def-cb810bf6be05" providerId="ADAL" clId="{82EBAE1E-61FE-4DC4-AF9E-BF41282877FB}" dt="2024-06-06T23:50:29.120" v="6087"/>
          <ac:picMkLst>
            <pc:docMk/>
            <pc:sldMk cId="3552009842" sldId="271"/>
            <ac:picMk id="6" creationId="{CAEC9252-88B6-C5E4-F1FF-CD004F6EDD1D}"/>
          </ac:picMkLst>
        </pc:picChg>
      </pc:sldChg>
      <pc:sldChg chg="new del">
        <pc:chgData name="Stiv Ostenberg" userId="1c1dc7f5-b1a0-4e3a-9def-cb810bf6be05" providerId="ADAL" clId="{82EBAE1E-61FE-4DC4-AF9E-BF41282877FB}" dt="2024-06-06T21:45:50.682" v="5632" actId="680"/>
        <pc:sldMkLst>
          <pc:docMk/>
          <pc:sldMk cId="4038371324" sldId="271"/>
        </pc:sldMkLst>
      </pc:sldChg>
      <pc:sldChg chg="modSp add mod">
        <pc:chgData name="Stiv Ostenberg" userId="1c1dc7f5-b1a0-4e3a-9def-cb810bf6be05" providerId="ADAL" clId="{82EBAE1E-61FE-4DC4-AF9E-BF41282877FB}" dt="2024-06-11T17:49:09.477" v="6464" actId="14100"/>
        <pc:sldMkLst>
          <pc:docMk/>
          <pc:sldMk cId="3587414390" sldId="272"/>
        </pc:sldMkLst>
        <pc:spChg chg="mod">
          <ac:chgData name="Stiv Ostenberg" userId="1c1dc7f5-b1a0-4e3a-9def-cb810bf6be05" providerId="ADAL" clId="{82EBAE1E-61FE-4DC4-AF9E-BF41282877FB}" dt="2024-06-11T17:48:55.274" v="6462" actId="20577"/>
          <ac:spMkLst>
            <pc:docMk/>
            <pc:sldMk cId="3587414390" sldId="272"/>
            <ac:spMk id="3" creationId="{729F183E-E09E-9ADE-AB88-F041C4306CF9}"/>
          </ac:spMkLst>
        </pc:spChg>
        <pc:picChg chg="mod">
          <ac:chgData name="Stiv Ostenberg" userId="1c1dc7f5-b1a0-4e3a-9def-cb810bf6be05" providerId="ADAL" clId="{82EBAE1E-61FE-4DC4-AF9E-BF41282877FB}" dt="2024-06-11T17:49:09.477" v="6464" actId="14100"/>
          <ac:picMkLst>
            <pc:docMk/>
            <pc:sldMk cId="3587414390" sldId="272"/>
            <ac:picMk id="7" creationId="{ECF4EA28-BD2E-D763-6B4D-E650764335F8}"/>
          </ac:picMkLst>
        </pc:picChg>
      </pc:sldChg>
      <pc:sldChg chg="addSp delSp modSp new mod">
        <pc:chgData name="Stiv Ostenberg" userId="1c1dc7f5-b1a0-4e3a-9def-cb810bf6be05" providerId="ADAL" clId="{82EBAE1E-61FE-4DC4-AF9E-BF41282877FB}" dt="2024-07-08T01:38:16.765" v="7165" actId="20577"/>
        <pc:sldMkLst>
          <pc:docMk/>
          <pc:sldMk cId="3999827450" sldId="273"/>
        </pc:sldMkLst>
        <pc:spChg chg="mod">
          <ac:chgData name="Stiv Ostenberg" userId="1c1dc7f5-b1a0-4e3a-9def-cb810bf6be05" providerId="ADAL" clId="{82EBAE1E-61FE-4DC4-AF9E-BF41282877FB}" dt="2024-07-08T01:11:23.082" v="6779" actId="14100"/>
          <ac:spMkLst>
            <pc:docMk/>
            <pc:sldMk cId="3999827450" sldId="273"/>
            <ac:spMk id="2" creationId="{3505A4D5-E285-2222-7FA9-1D3C981C4AA6}"/>
          </ac:spMkLst>
        </pc:spChg>
        <pc:spChg chg="mod">
          <ac:chgData name="Stiv Ostenberg" userId="1c1dc7f5-b1a0-4e3a-9def-cb810bf6be05" providerId="ADAL" clId="{82EBAE1E-61FE-4DC4-AF9E-BF41282877FB}" dt="2024-07-08T01:26:56.723" v="6822" actId="1076"/>
          <ac:spMkLst>
            <pc:docMk/>
            <pc:sldMk cId="3999827450" sldId="273"/>
            <ac:spMk id="3" creationId="{E4AEBB68-BD6D-2353-2126-B6486C83147C}"/>
          </ac:spMkLst>
        </pc:spChg>
        <pc:spChg chg="add mod">
          <ac:chgData name="Stiv Ostenberg" userId="1c1dc7f5-b1a0-4e3a-9def-cb810bf6be05" providerId="ADAL" clId="{82EBAE1E-61FE-4DC4-AF9E-BF41282877FB}" dt="2024-07-08T01:38:16.765" v="7165" actId="20577"/>
          <ac:spMkLst>
            <pc:docMk/>
            <pc:sldMk cId="3999827450" sldId="273"/>
            <ac:spMk id="8" creationId="{1746BD46-4537-1370-C428-BE3B7C6945E1}"/>
          </ac:spMkLst>
        </pc:spChg>
        <pc:spChg chg="add mod">
          <ac:chgData name="Stiv Ostenberg" userId="1c1dc7f5-b1a0-4e3a-9def-cb810bf6be05" providerId="ADAL" clId="{82EBAE1E-61FE-4DC4-AF9E-BF41282877FB}" dt="2024-07-08T01:37:03.056" v="7139" actId="113"/>
          <ac:spMkLst>
            <pc:docMk/>
            <pc:sldMk cId="3999827450" sldId="273"/>
            <ac:spMk id="10" creationId="{8CE3CCFB-54A9-F196-9F21-4746196BE495}"/>
          </ac:spMkLst>
        </pc:spChg>
        <pc:spChg chg="add mod">
          <ac:chgData name="Stiv Ostenberg" userId="1c1dc7f5-b1a0-4e3a-9def-cb810bf6be05" providerId="ADAL" clId="{82EBAE1E-61FE-4DC4-AF9E-BF41282877FB}" dt="2024-07-08T01:36:47.601" v="7138" actId="20577"/>
          <ac:spMkLst>
            <pc:docMk/>
            <pc:sldMk cId="3999827450" sldId="273"/>
            <ac:spMk id="11" creationId="{A8C424FD-396B-0709-0D82-AA8098258414}"/>
          </ac:spMkLst>
        </pc:spChg>
        <pc:picChg chg="add del mod">
          <ac:chgData name="Stiv Ostenberg" userId="1c1dc7f5-b1a0-4e3a-9def-cb810bf6be05" providerId="ADAL" clId="{82EBAE1E-61FE-4DC4-AF9E-BF41282877FB}" dt="2024-07-08T01:14:07.427" v="6783" actId="22"/>
          <ac:picMkLst>
            <pc:docMk/>
            <pc:sldMk cId="3999827450" sldId="273"/>
            <ac:picMk id="5" creationId="{D07B48B7-0373-F48F-EFFF-FC72CADA75A8}"/>
          </ac:picMkLst>
        </pc:picChg>
        <pc:picChg chg="add mod">
          <ac:chgData name="Stiv Ostenberg" userId="1c1dc7f5-b1a0-4e3a-9def-cb810bf6be05" providerId="ADAL" clId="{82EBAE1E-61FE-4DC4-AF9E-BF41282877FB}" dt="2024-07-08T01:14:17.154" v="6786" actId="1076"/>
          <ac:picMkLst>
            <pc:docMk/>
            <pc:sldMk cId="3999827450" sldId="273"/>
            <ac:picMk id="7" creationId="{DF5A630C-850D-44B1-6CBC-45A7417234D2}"/>
          </ac:picMkLst>
        </pc:picChg>
        <pc:picChg chg="add mod">
          <ac:chgData name="Stiv Ostenberg" userId="1c1dc7f5-b1a0-4e3a-9def-cb810bf6be05" providerId="ADAL" clId="{82EBAE1E-61FE-4DC4-AF9E-BF41282877FB}" dt="2024-07-08T01:20:59.408" v="6815" actId="14100"/>
          <ac:picMkLst>
            <pc:docMk/>
            <pc:sldMk cId="3999827450" sldId="273"/>
            <ac:picMk id="1026" creationId="{A83B9769-38F9-B634-490C-F3D768681C5A}"/>
          </ac:picMkLst>
        </pc:picChg>
        <pc:picChg chg="add mod">
          <ac:chgData name="Stiv Ostenberg" userId="1c1dc7f5-b1a0-4e3a-9def-cb810bf6be05" providerId="ADAL" clId="{82EBAE1E-61FE-4DC4-AF9E-BF41282877FB}" dt="2024-07-08T01:21:14.703" v="6818" actId="1076"/>
          <ac:picMkLst>
            <pc:docMk/>
            <pc:sldMk cId="3999827450" sldId="273"/>
            <ac:picMk id="1028" creationId="{3307E3A3-4B57-3369-B2EB-FB218814C12D}"/>
          </ac:picMkLst>
        </pc:picChg>
        <pc:picChg chg="add mod">
          <ac:chgData name="Stiv Ostenberg" userId="1c1dc7f5-b1a0-4e3a-9def-cb810bf6be05" providerId="ADAL" clId="{82EBAE1E-61FE-4DC4-AF9E-BF41282877FB}" dt="2024-07-08T01:26:33.876" v="6820" actId="1076"/>
          <ac:picMkLst>
            <pc:docMk/>
            <pc:sldMk cId="3999827450" sldId="273"/>
            <ac:picMk id="1030" creationId="{255CB788-01D2-AD06-EEE9-146CEC5B66E3}"/>
          </ac:picMkLst>
        </pc:picChg>
        <pc:picChg chg="add mod">
          <ac:chgData name="Stiv Ostenberg" userId="1c1dc7f5-b1a0-4e3a-9def-cb810bf6be05" providerId="ADAL" clId="{82EBAE1E-61FE-4DC4-AF9E-BF41282877FB}" dt="2024-07-08T01:29:57.623" v="6892" actId="1076"/>
          <ac:picMkLst>
            <pc:docMk/>
            <pc:sldMk cId="3999827450" sldId="273"/>
            <ac:picMk id="1032" creationId="{B1603C76-DD7C-F574-7D31-5BADF06EBBB9}"/>
          </ac:picMkLst>
        </pc:picChg>
      </pc:sldChg>
      <pc:sldChg chg="addSp delSp modSp new mod">
        <pc:chgData name="Stiv Ostenberg" userId="1c1dc7f5-b1a0-4e3a-9def-cb810bf6be05" providerId="ADAL" clId="{82EBAE1E-61FE-4DC4-AF9E-BF41282877FB}" dt="2024-07-08T03:08:15.177" v="7311" actId="20577"/>
        <pc:sldMkLst>
          <pc:docMk/>
          <pc:sldMk cId="1597673438" sldId="274"/>
        </pc:sldMkLst>
        <pc:spChg chg="mod">
          <ac:chgData name="Stiv Ostenberg" userId="1c1dc7f5-b1a0-4e3a-9def-cb810bf6be05" providerId="ADAL" clId="{82EBAE1E-61FE-4DC4-AF9E-BF41282877FB}" dt="2024-07-08T02:50:56.314" v="7253" actId="1076"/>
          <ac:spMkLst>
            <pc:docMk/>
            <pc:sldMk cId="1597673438" sldId="274"/>
            <ac:spMk id="2" creationId="{4F7489F0-68C6-5D6B-8C94-C7C0E5538097}"/>
          </ac:spMkLst>
        </pc:spChg>
        <pc:spChg chg="del mod">
          <ac:chgData name="Stiv Ostenberg" userId="1c1dc7f5-b1a0-4e3a-9def-cb810bf6be05" providerId="ADAL" clId="{82EBAE1E-61FE-4DC4-AF9E-BF41282877FB}" dt="2024-07-08T03:05:41.578" v="7302" actId="478"/>
          <ac:spMkLst>
            <pc:docMk/>
            <pc:sldMk cId="1597673438" sldId="274"/>
            <ac:spMk id="3" creationId="{7F762D46-C0E4-BE19-BBAE-C423083176DD}"/>
          </ac:spMkLst>
        </pc:spChg>
        <pc:spChg chg="add mod">
          <ac:chgData name="Stiv Ostenberg" userId="1c1dc7f5-b1a0-4e3a-9def-cb810bf6be05" providerId="ADAL" clId="{82EBAE1E-61FE-4DC4-AF9E-BF41282877FB}" dt="2024-07-08T03:08:15.177" v="7311" actId="20577"/>
          <ac:spMkLst>
            <pc:docMk/>
            <pc:sldMk cId="1597673438" sldId="274"/>
            <ac:spMk id="8" creationId="{67A20C74-EB9C-D76F-2108-4D3A98CD7614}"/>
          </ac:spMkLst>
        </pc:spChg>
        <pc:spChg chg="add del mod">
          <ac:chgData name="Stiv Ostenberg" userId="1c1dc7f5-b1a0-4e3a-9def-cb810bf6be05" providerId="ADAL" clId="{82EBAE1E-61FE-4DC4-AF9E-BF41282877FB}" dt="2024-07-08T03:05:50.074" v="7304" actId="478"/>
          <ac:spMkLst>
            <pc:docMk/>
            <pc:sldMk cId="1597673438" sldId="274"/>
            <ac:spMk id="10" creationId="{1B7AB92C-D7EE-2DC6-E4E6-CB8A7A37C0F9}"/>
          </ac:spMkLst>
        </pc:spChg>
        <pc:picChg chg="add mod">
          <ac:chgData name="Stiv Ostenberg" userId="1c1dc7f5-b1a0-4e3a-9def-cb810bf6be05" providerId="ADAL" clId="{82EBAE1E-61FE-4DC4-AF9E-BF41282877FB}" dt="2024-07-08T02:56:09.611" v="7267" actId="14100"/>
          <ac:picMkLst>
            <pc:docMk/>
            <pc:sldMk cId="1597673438" sldId="274"/>
            <ac:picMk id="5" creationId="{1892B762-A8AF-8D4D-87FB-C4B66BB2F058}"/>
          </ac:picMkLst>
        </pc:picChg>
        <pc:picChg chg="add mod">
          <ac:chgData name="Stiv Ostenberg" userId="1c1dc7f5-b1a0-4e3a-9def-cb810bf6be05" providerId="ADAL" clId="{82EBAE1E-61FE-4DC4-AF9E-BF41282877FB}" dt="2024-07-08T03:00:11.541" v="7279" actId="14100"/>
          <ac:picMkLst>
            <pc:docMk/>
            <pc:sldMk cId="1597673438" sldId="274"/>
            <ac:picMk id="7" creationId="{BDCCD1E8-9AC3-D284-7C63-850213C54036}"/>
          </ac:picMkLst>
        </pc:picChg>
        <pc:picChg chg="add mod">
          <ac:chgData name="Stiv Ostenberg" userId="1c1dc7f5-b1a0-4e3a-9def-cb810bf6be05" providerId="ADAL" clId="{82EBAE1E-61FE-4DC4-AF9E-BF41282877FB}" dt="2024-07-08T02:54:10.992" v="7259" actId="14100"/>
          <ac:picMkLst>
            <pc:docMk/>
            <pc:sldMk cId="1597673438" sldId="274"/>
            <ac:picMk id="2050" creationId="{1D5E909A-063B-6D95-E4F0-6D74C4FAB217}"/>
          </ac:picMkLst>
        </pc:picChg>
        <pc:picChg chg="add mod">
          <ac:chgData name="Stiv Ostenberg" userId="1c1dc7f5-b1a0-4e3a-9def-cb810bf6be05" providerId="ADAL" clId="{82EBAE1E-61FE-4DC4-AF9E-BF41282877FB}" dt="2024-07-08T02:56:45.215" v="7273" actId="14100"/>
          <ac:picMkLst>
            <pc:docMk/>
            <pc:sldMk cId="1597673438" sldId="274"/>
            <ac:picMk id="2052" creationId="{06E54BBC-C3FC-0ABB-DE22-917B58C1C242}"/>
          </ac:picMkLst>
        </pc:picChg>
        <pc:picChg chg="add mod">
          <ac:chgData name="Stiv Ostenberg" userId="1c1dc7f5-b1a0-4e3a-9def-cb810bf6be05" providerId="ADAL" clId="{82EBAE1E-61FE-4DC4-AF9E-BF41282877FB}" dt="2024-07-08T02:56:33.206" v="7272" actId="14100"/>
          <ac:picMkLst>
            <pc:docMk/>
            <pc:sldMk cId="1597673438" sldId="274"/>
            <ac:picMk id="2054" creationId="{691DA0F9-A14C-FF93-B1CE-120EC316C21D}"/>
          </ac:picMkLst>
        </pc:picChg>
        <pc:picChg chg="add">
          <ac:chgData name="Stiv Ostenberg" userId="1c1dc7f5-b1a0-4e3a-9def-cb810bf6be05" providerId="ADAL" clId="{82EBAE1E-61FE-4DC4-AF9E-BF41282877FB}" dt="2024-07-08T02:59:08.777" v="7274"/>
          <ac:picMkLst>
            <pc:docMk/>
            <pc:sldMk cId="1597673438" sldId="274"/>
            <ac:picMk id="2056" creationId="{78A1337F-EB83-31EA-0228-3A62E4F31C94}"/>
          </ac:picMkLst>
        </pc:picChg>
        <pc:picChg chg="add">
          <ac:chgData name="Stiv Ostenberg" userId="1c1dc7f5-b1a0-4e3a-9def-cb810bf6be05" providerId="ADAL" clId="{82EBAE1E-61FE-4DC4-AF9E-BF41282877FB}" dt="2024-07-08T02:59:16.286" v="7275"/>
          <ac:picMkLst>
            <pc:docMk/>
            <pc:sldMk cId="1597673438" sldId="274"/>
            <ac:picMk id="2058" creationId="{74174066-37BE-475F-6913-1041B734718A}"/>
          </ac:picMkLst>
        </pc:picChg>
      </pc:sldChg>
      <pc:sldChg chg="addSp delSp modSp new mod">
        <pc:chgData name="Stiv Ostenberg" userId="1c1dc7f5-b1a0-4e3a-9def-cb810bf6be05" providerId="ADAL" clId="{82EBAE1E-61FE-4DC4-AF9E-BF41282877FB}" dt="2024-07-08T22:52:10.778" v="7420" actId="166"/>
        <pc:sldMkLst>
          <pc:docMk/>
          <pc:sldMk cId="502184226" sldId="275"/>
        </pc:sldMkLst>
        <pc:spChg chg="mod">
          <ac:chgData name="Stiv Ostenberg" userId="1c1dc7f5-b1a0-4e3a-9def-cb810bf6be05" providerId="ADAL" clId="{82EBAE1E-61FE-4DC4-AF9E-BF41282877FB}" dt="2024-07-08T22:42:25.947" v="7372" actId="207"/>
          <ac:spMkLst>
            <pc:docMk/>
            <pc:sldMk cId="502184226" sldId="275"/>
            <ac:spMk id="2" creationId="{F3229A79-2B3F-7690-D640-39D4EA7BF284}"/>
          </ac:spMkLst>
        </pc:spChg>
        <pc:spChg chg="del">
          <ac:chgData name="Stiv Ostenberg" userId="1c1dc7f5-b1a0-4e3a-9def-cb810bf6be05" providerId="ADAL" clId="{82EBAE1E-61FE-4DC4-AF9E-BF41282877FB}" dt="2024-07-08T22:42:40.624" v="7373" actId="22"/>
          <ac:spMkLst>
            <pc:docMk/>
            <pc:sldMk cId="502184226" sldId="275"/>
            <ac:spMk id="3" creationId="{4FB72BB7-C090-2688-A033-1917B477E0B2}"/>
          </ac:spMkLst>
        </pc:spChg>
        <pc:spChg chg="add del mod">
          <ac:chgData name="Stiv Ostenberg" userId="1c1dc7f5-b1a0-4e3a-9def-cb810bf6be05" providerId="ADAL" clId="{82EBAE1E-61FE-4DC4-AF9E-BF41282877FB}" dt="2024-07-08T22:45:28.224" v="7393"/>
          <ac:spMkLst>
            <pc:docMk/>
            <pc:sldMk cId="502184226" sldId="275"/>
            <ac:spMk id="6" creationId="{2B6222D2-0DB5-69A0-9295-36A396F59CFF}"/>
          </ac:spMkLst>
        </pc:spChg>
        <pc:spChg chg="add mod">
          <ac:chgData name="Stiv Ostenberg" userId="1c1dc7f5-b1a0-4e3a-9def-cb810bf6be05" providerId="ADAL" clId="{82EBAE1E-61FE-4DC4-AF9E-BF41282877FB}" dt="2024-07-08T22:45:26.977" v="7391" actId="255"/>
          <ac:spMkLst>
            <pc:docMk/>
            <pc:sldMk cId="502184226" sldId="275"/>
            <ac:spMk id="8" creationId="{37771A88-89B1-A577-046E-1C80FF7604F5}"/>
          </ac:spMkLst>
        </pc:spChg>
        <pc:picChg chg="add mod ord">
          <ac:chgData name="Stiv Ostenberg" userId="1c1dc7f5-b1a0-4e3a-9def-cb810bf6be05" providerId="ADAL" clId="{82EBAE1E-61FE-4DC4-AF9E-BF41282877FB}" dt="2024-07-08T22:51:56.119" v="7417" actId="166"/>
          <ac:picMkLst>
            <pc:docMk/>
            <pc:sldMk cId="502184226" sldId="275"/>
            <ac:picMk id="5" creationId="{9F5D2525-0A76-919F-5982-3FA5C653AE8E}"/>
          </ac:picMkLst>
        </pc:picChg>
        <pc:picChg chg="add mod">
          <ac:chgData name="Stiv Ostenberg" userId="1c1dc7f5-b1a0-4e3a-9def-cb810bf6be05" providerId="ADAL" clId="{82EBAE1E-61FE-4DC4-AF9E-BF41282877FB}" dt="2024-07-08T22:52:06.727" v="7419" actId="14100"/>
          <ac:picMkLst>
            <pc:docMk/>
            <pc:sldMk cId="502184226" sldId="275"/>
            <ac:picMk id="1026" creationId="{D28735C7-83BC-22D6-280A-44C1313452D7}"/>
          </ac:picMkLst>
        </pc:picChg>
        <pc:picChg chg="add mod">
          <ac:chgData name="Stiv Ostenberg" userId="1c1dc7f5-b1a0-4e3a-9def-cb810bf6be05" providerId="ADAL" clId="{82EBAE1E-61FE-4DC4-AF9E-BF41282877FB}" dt="2024-07-08T22:46:06.080" v="7397" actId="14100"/>
          <ac:picMkLst>
            <pc:docMk/>
            <pc:sldMk cId="502184226" sldId="275"/>
            <ac:picMk id="1028" creationId="{22F6E2C4-28F9-FC36-8843-D911A5AD3A50}"/>
          </ac:picMkLst>
        </pc:picChg>
        <pc:picChg chg="add mod">
          <ac:chgData name="Stiv Ostenberg" userId="1c1dc7f5-b1a0-4e3a-9def-cb810bf6be05" providerId="ADAL" clId="{82EBAE1E-61FE-4DC4-AF9E-BF41282877FB}" dt="2024-07-08T22:52:10.778" v="7420" actId="166"/>
          <ac:picMkLst>
            <pc:docMk/>
            <pc:sldMk cId="502184226" sldId="275"/>
            <ac:picMk id="1030" creationId="{3DE04D28-04DB-EC42-15F6-4B26EDE5A4F2}"/>
          </ac:picMkLst>
        </pc:picChg>
        <pc:picChg chg="add mod">
          <ac:chgData name="Stiv Ostenberg" userId="1c1dc7f5-b1a0-4e3a-9def-cb810bf6be05" providerId="ADAL" clId="{82EBAE1E-61FE-4DC4-AF9E-BF41282877FB}" dt="2024-07-08T22:50:33.845" v="7402" actId="14100"/>
          <ac:picMkLst>
            <pc:docMk/>
            <pc:sldMk cId="502184226" sldId="275"/>
            <ac:picMk id="1032" creationId="{4E8D2BA9-228E-E396-4488-BAFA956B846F}"/>
          </ac:picMkLst>
        </pc:picChg>
        <pc:picChg chg="add mod">
          <ac:chgData name="Stiv Ostenberg" userId="1c1dc7f5-b1a0-4e3a-9def-cb810bf6be05" providerId="ADAL" clId="{82EBAE1E-61FE-4DC4-AF9E-BF41282877FB}" dt="2024-07-08T22:51:40.339" v="7414" actId="1076"/>
          <ac:picMkLst>
            <pc:docMk/>
            <pc:sldMk cId="502184226" sldId="275"/>
            <ac:picMk id="1034" creationId="{D735A569-22D8-5787-8AB5-180077D0CBEB}"/>
          </ac:picMkLst>
        </pc:picChg>
        <pc:picChg chg="add mod">
          <ac:chgData name="Stiv Ostenberg" userId="1c1dc7f5-b1a0-4e3a-9def-cb810bf6be05" providerId="ADAL" clId="{82EBAE1E-61FE-4DC4-AF9E-BF41282877FB}" dt="2024-07-08T22:51:47.724" v="7416" actId="14100"/>
          <ac:picMkLst>
            <pc:docMk/>
            <pc:sldMk cId="502184226" sldId="275"/>
            <ac:picMk id="1036" creationId="{63466072-4187-37D9-6F35-F42588D30C9E}"/>
          </ac:picMkLst>
        </pc:picChg>
      </pc:sldChg>
      <pc:sldMasterChg chg="modSp mod setBg modSldLayout">
        <pc:chgData name="Stiv Ostenberg" userId="1c1dc7f5-b1a0-4e3a-9def-cb810bf6be05" providerId="ADAL" clId="{82EBAE1E-61FE-4DC4-AF9E-BF41282877FB}" dt="2024-06-06T23:50:29.120" v="6087"/>
        <pc:sldMasterMkLst>
          <pc:docMk/>
          <pc:sldMasterMk cId="3533886898" sldId="2147483699"/>
        </pc:sldMasterMkLst>
        <pc:spChg chg="mod">
          <ac:chgData name="Stiv Ostenberg" userId="1c1dc7f5-b1a0-4e3a-9def-cb810bf6be05" providerId="ADAL" clId="{82EBAE1E-61FE-4DC4-AF9E-BF41282877FB}" dt="2024-06-06T23:50:29.120" v="6087"/>
          <ac:spMkLst>
            <pc:docMk/>
            <pc:sldMasterMk cId="3533886898" sldId="2147483699"/>
            <ac:spMk id="2"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4"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5"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6"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7"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8"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ac:spMk id="9" creationId="{1E94681D-2A4C-4A8D-B9B5-31D440D0328D}"/>
          </ac:spMkLst>
        </pc:spChg>
        <pc:sldLayoutChg chg="setBg">
          <pc:chgData name="Stiv Ostenberg" userId="1c1dc7f5-b1a0-4e3a-9def-cb810bf6be05" providerId="ADAL" clId="{82EBAE1E-61FE-4DC4-AF9E-BF41282877FB}" dt="2024-06-06T22:54:28.910" v="6011"/>
          <pc:sldLayoutMkLst>
            <pc:docMk/>
            <pc:sldMasterMk cId="3533886898" sldId="2147483699"/>
            <pc:sldLayoutMk cId="1756811281" sldId="2147483688"/>
          </pc:sldLayoutMkLst>
        </pc:sldLayoutChg>
        <pc:sldLayoutChg chg="setBg">
          <pc:chgData name="Stiv Ostenberg" userId="1c1dc7f5-b1a0-4e3a-9def-cb810bf6be05" providerId="ADAL" clId="{82EBAE1E-61FE-4DC4-AF9E-BF41282877FB}" dt="2024-06-06T22:54:28.910" v="6011"/>
          <pc:sldLayoutMkLst>
            <pc:docMk/>
            <pc:sldMasterMk cId="3533886898" sldId="2147483699"/>
            <pc:sldLayoutMk cId="602554365" sldId="2147483689"/>
          </pc:sldLayoutMkLst>
        </pc:sldLayoutChg>
        <pc:sldLayoutChg chg="modSp setBg">
          <pc:chgData name="Stiv Ostenberg" userId="1c1dc7f5-b1a0-4e3a-9def-cb810bf6be05" providerId="ADAL" clId="{82EBAE1E-61FE-4DC4-AF9E-BF41282877FB}" dt="2024-06-06T23:50:29.120" v="6087"/>
          <pc:sldLayoutMkLst>
            <pc:docMk/>
            <pc:sldMasterMk cId="3533886898" sldId="2147483699"/>
            <pc:sldLayoutMk cId="286290116" sldId="2147483690"/>
          </pc:sldLayoutMkLst>
          <pc:spChg chg="mod">
            <ac:chgData name="Stiv Ostenberg" userId="1c1dc7f5-b1a0-4e3a-9def-cb810bf6be05" providerId="ADAL" clId="{82EBAE1E-61FE-4DC4-AF9E-BF41282877FB}" dt="2024-06-06T23:50:29.120" v="6087"/>
            <ac:spMkLst>
              <pc:docMk/>
              <pc:sldMasterMk cId="3533886898" sldId="2147483699"/>
              <pc:sldLayoutMk cId="286290116" sldId="2147483690"/>
              <ac:spMk id="2"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4"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8"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9"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10" creationId="{D5E1BBF9-8BEF-4353-BA68-30AAF9EBD8D8}"/>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11"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86290116" sldId="2147483690"/>
              <ac:spMk id="13" creationId="{5B941C21-2A5D-4912-AB06-1BB0C0EB6AE1}"/>
            </ac:spMkLst>
          </pc:spChg>
        </pc:sldLayoutChg>
        <pc:sldLayoutChg chg="modSp setBg">
          <pc:chgData name="Stiv Ostenberg" userId="1c1dc7f5-b1a0-4e3a-9def-cb810bf6be05" providerId="ADAL" clId="{82EBAE1E-61FE-4DC4-AF9E-BF41282877FB}" dt="2024-06-06T23:50:29.120" v="6087"/>
          <pc:sldLayoutMkLst>
            <pc:docMk/>
            <pc:sldMasterMk cId="3533886898" sldId="2147483699"/>
            <pc:sldLayoutMk cId="3008082759" sldId="2147483691"/>
          </pc:sldLayoutMkLst>
          <pc:spChg chg="mod">
            <ac:chgData name="Stiv Ostenberg" userId="1c1dc7f5-b1a0-4e3a-9def-cb810bf6be05" providerId="ADAL" clId="{82EBAE1E-61FE-4DC4-AF9E-BF41282877FB}" dt="2024-06-06T23:50:29.120" v="6087"/>
            <ac:spMkLst>
              <pc:docMk/>
              <pc:sldMasterMk cId="3533886898" sldId="2147483699"/>
              <pc:sldLayoutMk cId="3008082759" sldId="2147483691"/>
              <ac:spMk id="2"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4"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5"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6"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7"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11" creationId="{E687CA98-D9C7-497F-A1DA-7D22F8753BCE}"/>
            </ac:spMkLst>
          </pc:spChg>
          <pc:spChg chg="mod">
            <ac:chgData name="Stiv Ostenberg" userId="1c1dc7f5-b1a0-4e3a-9def-cb810bf6be05" providerId="ADAL" clId="{82EBAE1E-61FE-4DC4-AF9E-BF41282877FB}" dt="2024-06-06T23:50:29.120" v="6087"/>
            <ac:spMkLst>
              <pc:docMk/>
              <pc:sldMasterMk cId="3533886898" sldId="2147483699"/>
              <pc:sldLayoutMk cId="3008082759" sldId="2147483691"/>
              <ac:spMk id="12" creationId="{F8B3D8CC-BB13-41A5-8F34-B8E84A4F9534}"/>
            </ac:spMkLst>
          </pc:spChg>
        </pc:sldLayoutChg>
        <pc:sldLayoutChg chg="setBg">
          <pc:chgData name="Stiv Ostenberg" userId="1c1dc7f5-b1a0-4e3a-9def-cb810bf6be05" providerId="ADAL" clId="{82EBAE1E-61FE-4DC4-AF9E-BF41282877FB}" dt="2024-06-06T22:54:28.910" v="6011"/>
          <pc:sldLayoutMkLst>
            <pc:docMk/>
            <pc:sldMasterMk cId="3533886898" sldId="2147483699"/>
            <pc:sldLayoutMk cId="1712323775" sldId="2147483692"/>
          </pc:sldLayoutMkLst>
        </pc:sldLayoutChg>
        <pc:sldLayoutChg chg="modSp setBg">
          <pc:chgData name="Stiv Ostenberg" userId="1c1dc7f5-b1a0-4e3a-9def-cb810bf6be05" providerId="ADAL" clId="{82EBAE1E-61FE-4DC4-AF9E-BF41282877FB}" dt="2024-06-06T23:50:29.120" v="6087"/>
          <pc:sldLayoutMkLst>
            <pc:docMk/>
            <pc:sldMasterMk cId="3533886898" sldId="2147483699"/>
            <pc:sldLayoutMk cId="1190804826" sldId="2147483693"/>
          </pc:sldLayoutMkLst>
          <pc:spChg chg="mod">
            <ac:chgData name="Stiv Ostenberg" userId="1c1dc7f5-b1a0-4e3a-9def-cb810bf6be05" providerId="ADAL" clId="{82EBAE1E-61FE-4DC4-AF9E-BF41282877FB}" dt="2024-06-06T23:50:29.120" v="6087"/>
            <ac:spMkLst>
              <pc:docMk/>
              <pc:sldMasterMk cId="3533886898" sldId="2147483699"/>
              <pc:sldLayoutMk cId="1190804826" sldId="2147483693"/>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1190804826" sldId="2147483693"/>
              <ac:spMk id="4"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1190804826" sldId="2147483693"/>
              <ac:spMk id="5"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1190804826" sldId="2147483693"/>
              <ac:spMk id="6" creationId="{00000000-0000-0000-0000-000000000000}"/>
            </ac:spMkLst>
          </pc:spChg>
        </pc:sldLayoutChg>
        <pc:sldLayoutChg chg="modSp setBg">
          <pc:chgData name="Stiv Ostenberg" userId="1c1dc7f5-b1a0-4e3a-9def-cb810bf6be05" providerId="ADAL" clId="{82EBAE1E-61FE-4DC4-AF9E-BF41282877FB}" dt="2024-06-06T23:50:29.120" v="6087"/>
          <pc:sldLayoutMkLst>
            <pc:docMk/>
            <pc:sldMasterMk cId="3533886898" sldId="2147483699"/>
            <pc:sldLayoutMk cId="2704586745" sldId="2147483694"/>
          </pc:sldLayoutMkLst>
          <pc:spChg chg="mod">
            <ac:chgData name="Stiv Ostenberg" userId="1c1dc7f5-b1a0-4e3a-9def-cb810bf6be05" providerId="ADAL" clId="{82EBAE1E-61FE-4DC4-AF9E-BF41282877FB}" dt="2024-06-06T23:50:29.120" v="6087"/>
            <ac:spMkLst>
              <pc:docMk/>
              <pc:sldMasterMk cId="3533886898" sldId="2147483699"/>
              <pc:sldLayoutMk cId="2704586745" sldId="2147483694"/>
              <ac:spMk id="2"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704586745" sldId="2147483694"/>
              <ac:spMk id="3" creationId="{00000000-0000-0000-0000-000000000000}"/>
            </ac:spMkLst>
          </pc:spChg>
        </pc:sldLayoutChg>
        <pc:sldLayoutChg chg="modSp setBg">
          <pc:chgData name="Stiv Ostenberg" userId="1c1dc7f5-b1a0-4e3a-9def-cb810bf6be05" providerId="ADAL" clId="{82EBAE1E-61FE-4DC4-AF9E-BF41282877FB}" dt="2024-06-06T23:50:29.120" v="6087"/>
          <pc:sldLayoutMkLst>
            <pc:docMk/>
            <pc:sldMasterMk cId="3533886898" sldId="2147483699"/>
            <pc:sldLayoutMk cId="220841149" sldId="2147483695"/>
          </pc:sldLayoutMkLst>
          <pc:spChg chg="mod">
            <ac:chgData name="Stiv Ostenberg" userId="1c1dc7f5-b1a0-4e3a-9def-cb810bf6be05" providerId="ADAL" clId="{82EBAE1E-61FE-4DC4-AF9E-BF41282877FB}" dt="2024-06-06T23:50:29.120" v="6087"/>
            <ac:spMkLst>
              <pc:docMk/>
              <pc:sldMasterMk cId="3533886898" sldId="2147483699"/>
              <pc:sldLayoutMk cId="220841149" sldId="2147483695"/>
              <ac:spMk id="2"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5" creationId="{904DB13E-F722-4ED6-BB00-556651E95281}"/>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10"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11"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15"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20"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21"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20841149" sldId="2147483695"/>
              <ac:spMk id="22" creationId="{00000000-0000-0000-0000-000000000000}"/>
            </ac:spMkLst>
          </pc:spChg>
          <pc:grpChg chg="mod">
            <ac:chgData name="Stiv Ostenberg" userId="1c1dc7f5-b1a0-4e3a-9def-cb810bf6be05" providerId="ADAL" clId="{82EBAE1E-61FE-4DC4-AF9E-BF41282877FB}" dt="2024-06-06T23:50:29.120" v="6087"/>
            <ac:grpSpMkLst>
              <pc:docMk/>
              <pc:sldMasterMk cId="3533886898" sldId="2147483699"/>
              <pc:sldLayoutMk cId="220841149" sldId="2147483695"/>
              <ac:grpSpMk id="7" creationId="{E26428D7-C6F3-473D-A360-A3F5C3E8728C}"/>
            </ac:grpSpMkLst>
          </pc:grpChg>
          <pc:cxnChg chg="mod">
            <ac:chgData name="Stiv Ostenberg" userId="1c1dc7f5-b1a0-4e3a-9def-cb810bf6be05" providerId="ADAL" clId="{82EBAE1E-61FE-4DC4-AF9E-BF41282877FB}" dt="2024-06-06T23:50:29.120" v="6087"/>
            <ac:cxnSpMkLst>
              <pc:docMk/>
              <pc:sldMasterMk cId="3533886898" sldId="2147483699"/>
              <pc:sldLayoutMk cId="220841149" sldId="2147483695"/>
              <ac:cxnSpMk id="17" creationId="{00000000-0000-0000-0000-000000000000}"/>
            </ac:cxnSpMkLst>
          </pc:cxnChg>
          <pc:cxnChg chg="mod">
            <ac:chgData name="Stiv Ostenberg" userId="1c1dc7f5-b1a0-4e3a-9def-cb810bf6be05" providerId="ADAL" clId="{82EBAE1E-61FE-4DC4-AF9E-BF41282877FB}" dt="2024-06-06T23:50:29.120" v="6087"/>
            <ac:cxnSpMkLst>
              <pc:docMk/>
              <pc:sldMasterMk cId="3533886898" sldId="2147483699"/>
              <pc:sldLayoutMk cId="220841149" sldId="2147483695"/>
              <ac:cxnSpMk id="18" creationId="{00000000-0000-0000-0000-000000000000}"/>
            </ac:cxnSpMkLst>
          </pc:cxnChg>
          <pc:cxnChg chg="mod">
            <ac:chgData name="Stiv Ostenberg" userId="1c1dc7f5-b1a0-4e3a-9def-cb810bf6be05" providerId="ADAL" clId="{82EBAE1E-61FE-4DC4-AF9E-BF41282877FB}" dt="2024-06-06T23:50:29.120" v="6087"/>
            <ac:cxnSpMkLst>
              <pc:docMk/>
              <pc:sldMasterMk cId="3533886898" sldId="2147483699"/>
              <pc:sldLayoutMk cId="220841149" sldId="2147483695"/>
              <ac:cxnSpMk id="19" creationId="{00000000-0000-0000-0000-000000000000}"/>
            </ac:cxnSpMkLst>
          </pc:cxnChg>
        </pc:sldLayoutChg>
        <pc:sldLayoutChg chg="modSp mod setBg">
          <pc:chgData name="Stiv Ostenberg" userId="1c1dc7f5-b1a0-4e3a-9def-cb810bf6be05" providerId="ADAL" clId="{82EBAE1E-61FE-4DC4-AF9E-BF41282877FB}" dt="2024-06-06T23:50:29.120" v="6087"/>
          <pc:sldLayoutMkLst>
            <pc:docMk/>
            <pc:sldMasterMk cId="3533886898" sldId="2147483699"/>
            <pc:sldLayoutMk cId="3129952207" sldId="2147483696"/>
          </pc:sldLayoutMkLst>
          <pc:spChg chg="mod">
            <ac:chgData name="Stiv Ostenberg" userId="1c1dc7f5-b1a0-4e3a-9def-cb810bf6be05" providerId="ADAL" clId="{82EBAE1E-61FE-4DC4-AF9E-BF41282877FB}" dt="2024-06-06T23:50:29.120" v="6087"/>
            <ac:spMkLst>
              <pc:docMk/>
              <pc:sldMasterMk cId="3533886898" sldId="2147483699"/>
              <pc:sldLayoutMk cId="3129952207" sldId="2147483696"/>
              <ac:spMk id="5" creationId="{00000000-0000-0000-0000-000000000000}"/>
            </ac:spMkLst>
          </pc:spChg>
        </pc:sldLayoutChg>
        <pc:sldLayoutChg chg="modSp setBg">
          <pc:chgData name="Stiv Ostenberg" userId="1c1dc7f5-b1a0-4e3a-9def-cb810bf6be05" providerId="ADAL" clId="{82EBAE1E-61FE-4DC4-AF9E-BF41282877FB}" dt="2024-06-06T23:50:29.120" v="6087"/>
          <pc:sldLayoutMkLst>
            <pc:docMk/>
            <pc:sldMasterMk cId="3533886898" sldId="2147483699"/>
            <pc:sldLayoutMk cId="3087283347" sldId="2147483697"/>
          </pc:sldLayoutMkLst>
          <pc:spChg chg="mod">
            <ac:chgData name="Stiv Ostenberg" userId="1c1dc7f5-b1a0-4e3a-9def-cb810bf6be05" providerId="ADAL" clId="{82EBAE1E-61FE-4DC4-AF9E-BF41282877FB}" dt="2024-06-06T23:50:29.120" v="6087"/>
            <ac:spMkLst>
              <pc:docMk/>
              <pc:sldMasterMk cId="3533886898" sldId="2147483699"/>
              <pc:sldLayoutMk cId="3087283347" sldId="2147483697"/>
              <ac:spMk id="2"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4"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5"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6"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15" creationId="{0A4A1889-E37C-4EC3-9E41-9DAD221CF389}"/>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2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24"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3087283347" sldId="2147483697"/>
              <ac:spMk id="30" creationId="{00000000-0000-0000-0000-000000000000}"/>
            </ac:spMkLst>
          </pc:spChg>
          <pc:grpChg chg="mod">
            <ac:chgData name="Stiv Ostenberg" userId="1c1dc7f5-b1a0-4e3a-9def-cb810bf6be05" providerId="ADAL" clId="{82EBAE1E-61FE-4DC4-AF9E-BF41282877FB}" dt="2024-06-06T23:50:29.120" v="6087"/>
            <ac:grpSpMkLst>
              <pc:docMk/>
              <pc:sldMasterMk cId="3533886898" sldId="2147483699"/>
              <pc:sldLayoutMk cId="3087283347" sldId="2147483697"/>
              <ac:grpSpMk id="16" creationId="{1683EB04-C23E-490C-A1A6-030CF79D23C8}"/>
            </ac:grpSpMkLst>
          </pc:grpChg>
          <pc:cxnChg chg="mod">
            <ac:chgData name="Stiv Ostenberg" userId="1c1dc7f5-b1a0-4e3a-9def-cb810bf6be05" providerId="ADAL" clId="{82EBAE1E-61FE-4DC4-AF9E-BF41282877FB}" dt="2024-06-06T23:50:29.120" v="6087"/>
            <ac:cxnSpMkLst>
              <pc:docMk/>
              <pc:sldMasterMk cId="3533886898" sldId="2147483699"/>
              <pc:sldLayoutMk cId="3087283347" sldId="2147483697"/>
              <ac:cxnSpMk id="17" creationId="{F8A84C03-E1CA-4A4E-81D6-9BB0C335B7A0}"/>
            </ac:cxnSpMkLst>
          </pc:cxnChg>
          <pc:cxnChg chg="mod">
            <ac:chgData name="Stiv Ostenberg" userId="1c1dc7f5-b1a0-4e3a-9def-cb810bf6be05" providerId="ADAL" clId="{82EBAE1E-61FE-4DC4-AF9E-BF41282877FB}" dt="2024-06-06T23:50:29.120" v="6087"/>
            <ac:cxnSpMkLst>
              <pc:docMk/>
              <pc:sldMasterMk cId="3533886898" sldId="2147483699"/>
              <pc:sldLayoutMk cId="3087283347" sldId="2147483697"/>
              <ac:cxnSpMk id="18" creationId="{4A26FB5A-D5D1-4DAB-AC43-7F51A7F2D197}"/>
            </ac:cxnSpMkLst>
          </pc:cxnChg>
          <pc:cxnChg chg="mod">
            <ac:chgData name="Stiv Ostenberg" userId="1c1dc7f5-b1a0-4e3a-9def-cb810bf6be05" providerId="ADAL" clId="{82EBAE1E-61FE-4DC4-AF9E-BF41282877FB}" dt="2024-06-06T23:50:29.120" v="6087"/>
            <ac:cxnSpMkLst>
              <pc:docMk/>
              <pc:sldMasterMk cId="3533886898" sldId="2147483699"/>
              <pc:sldLayoutMk cId="3087283347" sldId="2147483697"/>
              <ac:cxnSpMk id="19" creationId="{49303F14-E560-4C02-94F4-B4695FE26813}"/>
            </ac:cxnSpMkLst>
          </pc:cxnChg>
        </pc:sldLayoutChg>
        <pc:sldLayoutChg chg="modSp setBg">
          <pc:chgData name="Stiv Ostenberg" userId="1c1dc7f5-b1a0-4e3a-9def-cb810bf6be05" providerId="ADAL" clId="{82EBAE1E-61FE-4DC4-AF9E-BF41282877FB}" dt="2024-06-06T23:50:29.120" v="6087"/>
          <pc:sldLayoutMkLst>
            <pc:docMk/>
            <pc:sldMasterMk cId="3533886898" sldId="2147483699"/>
            <pc:sldLayoutMk cId="2414856273" sldId="2147483698"/>
          </pc:sldLayoutMkLst>
          <pc:spChg chg="mod">
            <ac:chgData name="Stiv Ostenberg" userId="1c1dc7f5-b1a0-4e3a-9def-cb810bf6be05" providerId="ADAL" clId="{82EBAE1E-61FE-4DC4-AF9E-BF41282877FB}" dt="2024-06-06T23:50:29.120" v="6087"/>
            <ac:spMkLst>
              <pc:docMk/>
              <pc:sldMasterMk cId="3533886898" sldId="2147483699"/>
              <pc:sldLayoutMk cId="2414856273" sldId="2147483698"/>
              <ac:spMk id="3" creationId="{00000000-0000-0000-0000-000000000000}"/>
            </ac:spMkLst>
          </pc:spChg>
          <pc:spChg chg="mod">
            <ac:chgData name="Stiv Ostenberg" userId="1c1dc7f5-b1a0-4e3a-9def-cb810bf6be05" providerId="ADAL" clId="{82EBAE1E-61FE-4DC4-AF9E-BF41282877FB}" dt="2024-06-06T23:50:29.120" v="6087"/>
            <ac:spMkLst>
              <pc:docMk/>
              <pc:sldMasterMk cId="3533886898" sldId="2147483699"/>
              <pc:sldLayoutMk cId="2414856273" sldId="2147483698"/>
              <ac:spMk id="4" creationId="{00000000-0000-0000-0000-000000000000}"/>
            </ac:spMkLst>
          </pc:spChg>
        </pc:sldLayoutChg>
      </pc:sldMasterChg>
    </pc:docChg>
  </pc:docChgLst>
  <pc:docChgLst>
    <pc:chgData name="Stiv Ostenberg" userId="1c1dc7f5-b1a0-4e3a-9def-cb810bf6be05" providerId="ADAL" clId="{ABDC3565-0CCB-4CB5-88B4-AAB677C91894}"/>
    <pc:docChg chg="undo custSel addSld delSld modSld sldOrd modMainMaster modNotesMaster">
      <pc:chgData name="Stiv Ostenberg" userId="1c1dc7f5-b1a0-4e3a-9def-cb810bf6be05" providerId="ADAL" clId="{ABDC3565-0CCB-4CB5-88B4-AAB677C91894}" dt="2024-07-18T02:09:52.051" v="2153" actId="1076"/>
      <pc:docMkLst>
        <pc:docMk/>
      </pc:docMkLst>
      <pc:sldChg chg="addSp delSp modSp del mod delDesignElem chgLayout">
        <pc:chgData name="Stiv Ostenberg" userId="1c1dc7f5-b1a0-4e3a-9def-cb810bf6be05" providerId="ADAL" clId="{ABDC3565-0CCB-4CB5-88B4-AAB677C91894}" dt="2024-07-10T00:52:32.938" v="65" actId="47"/>
        <pc:sldMkLst>
          <pc:docMk/>
          <pc:sldMk cId="1330201512" sldId="256"/>
        </pc:sldMkLst>
        <pc:spChg chg="mod ord">
          <ac:chgData name="Stiv Ostenberg" userId="1c1dc7f5-b1a0-4e3a-9def-cb810bf6be05" providerId="ADAL" clId="{ABDC3565-0CCB-4CB5-88B4-AAB677C91894}" dt="2024-07-10T00:51:08.775" v="1" actId="700"/>
          <ac:spMkLst>
            <pc:docMk/>
            <pc:sldMk cId="1330201512" sldId="256"/>
            <ac:spMk id="2" creationId="{AF30BA79-D861-0196-5CC9-65182FABCD21}"/>
          </ac:spMkLst>
        </pc:spChg>
        <pc:spChg chg="mod ord">
          <ac:chgData name="Stiv Ostenberg" userId="1c1dc7f5-b1a0-4e3a-9def-cb810bf6be05" providerId="ADAL" clId="{ABDC3565-0CCB-4CB5-88B4-AAB677C91894}" dt="2024-07-10T00:51:08.775" v="1" actId="700"/>
          <ac:spMkLst>
            <pc:docMk/>
            <pc:sldMk cId="1330201512" sldId="256"/>
            <ac:spMk id="3" creationId="{1F86075A-B728-497C-DE2A-174B32663BE9}"/>
          </ac:spMkLst>
        </pc:spChg>
        <pc:spChg chg="mod">
          <ac:chgData name="Stiv Ostenberg" userId="1c1dc7f5-b1a0-4e3a-9def-cb810bf6be05" providerId="ADAL" clId="{ABDC3565-0CCB-4CB5-88B4-AAB677C91894}" dt="2024-07-10T00:51:41.104" v="44" actId="20577"/>
          <ac:spMkLst>
            <pc:docMk/>
            <pc:sldMk cId="1330201512" sldId="256"/>
            <ac:spMk id="4" creationId="{DED83003-8D5C-948D-B4BB-1B93AB5A8E6B}"/>
          </ac:spMkLst>
        </pc:spChg>
        <pc:spChg chg="add del">
          <ac:chgData name="Stiv Ostenberg" userId="1c1dc7f5-b1a0-4e3a-9def-cb810bf6be05" providerId="ADAL" clId="{ABDC3565-0CCB-4CB5-88B4-AAB677C91894}" dt="2024-07-10T00:51:08.775" v="1" actId="700"/>
          <ac:spMkLst>
            <pc:docMk/>
            <pc:sldMk cId="1330201512" sldId="256"/>
            <ac:spMk id="9" creationId="{6F40FBDA-CEB1-40F0-9AB9-BD9C402D70FE}"/>
          </ac:spMkLst>
        </pc:spChg>
        <pc:spChg chg="add del">
          <ac:chgData name="Stiv Ostenberg" userId="1c1dc7f5-b1a0-4e3a-9def-cb810bf6be05" providerId="ADAL" clId="{ABDC3565-0CCB-4CB5-88B4-AAB677C91894}" dt="2024-07-10T00:51:08.775" v="1" actId="700"/>
          <ac:spMkLst>
            <pc:docMk/>
            <pc:sldMk cId="1330201512" sldId="256"/>
            <ac:spMk id="11" creationId="{0344D4FE-ABEF-4230-9E4E-AD5782FC78AC}"/>
          </ac:spMkLst>
        </pc:spChg>
        <pc:spChg chg="add del">
          <ac:chgData name="Stiv Ostenberg" userId="1c1dc7f5-b1a0-4e3a-9def-cb810bf6be05" providerId="ADAL" clId="{ABDC3565-0CCB-4CB5-88B4-AAB677C91894}" dt="2024-07-10T00:51:08.775" v="1" actId="700"/>
          <ac:spMkLst>
            <pc:docMk/>
            <pc:sldMk cId="1330201512" sldId="256"/>
            <ac:spMk id="13" creationId="{9325F979-D3F9-4926-81B7-7ACCB31A501B}"/>
          </ac:spMkLst>
        </pc:spChg>
      </pc:sldChg>
      <pc:sldChg chg="modNotes">
        <pc:chgData name="Stiv Ostenberg" userId="1c1dc7f5-b1a0-4e3a-9def-cb810bf6be05" providerId="ADAL" clId="{ABDC3565-0CCB-4CB5-88B4-AAB677C91894}" dt="2024-07-10T01:31:24.047" v="911"/>
        <pc:sldMkLst>
          <pc:docMk/>
          <pc:sldMk cId="3227844519" sldId="263"/>
        </pc:sldMkLst>
      </pc:sldChg>
      <pc:sldChg chg="modSp mod">
        <pc:chgData name="Stiv Ostenberg" userId="1c1dc7f5-b1a0-4e3a-9def-cb810bf6be05" providerId="ADAL" clId="{ABDC3565-0CCB-4CB5-88B4-AAB677C91894}" dt="2024-07-10T01:29:12.935" v="910" actId="14100"/>
        <pc:sldMkLst>
          <pc:docMk/>
          <pc:sldMk cId="53104017" sldId="264"/>
        </pc:sldMkLst>
        <pc:picChg chg="mod">
          <ac:chgData name="Stiv Ostenberg" userId="1c1dc7f5-b1a0-4e3a-9def-cb810bf6be05" providerId="ADAL" clId="{ABDC3565-0CCB-4CB5-88B4-AAB677C91894}" dt="2024-07-10T01:29:12.935" v="910" actId="14100"/>
          <ac:picMkLst>
            <pc:docMk/>
            <pc:sldMk cId="53104017" sldId="264"/>
            <ac:picMk id="10" creationId="{6EF42521-BE41-E644-8D52-F5C7442D173C}"/>
          </ac:picMkLst>
        </pc:picChg>
      </pc:sldChg>
      <pc:sldChg chg="modSp mod">
        <pc:chgData name="Stiv Ostenberg" userId="1c1dc7f5-b1a0-4e3a-9def-cb810bf6be05" providerId="ADAL" clId="{ABDC3565-0CCB-4CB5-88B4-AAB677C91894}" dt="2024-07-10T01:58:50.711" v="924" actId="20577"/>
        <pc:sldMkLst>
          <pc:docMk/>
          <pc:sldMk cId="90486303" sldId="267"/>
        </pc:sldMkLst>
        <pc:spChg chg="mod">
          <ac:chgData name="Stiv Ostenberg" userId="1c1dc7f5-b1a0-4e3a-9def-cb810bf6be05" providerId="ADAL" clId="{ABDC3565-0CCB-4CB5-88B4-AAB677C91894}" dt="2024-07-10T01:57:37.990" v="914" actId="27636"/>
          <ac:spMkLst>
            <pc:docMk/>
            <pc:sldMk cId="90486303" sldId="267"/>
            <ac:spMk id="2" creationId="{B52C5976-D028-9BB1-2947-9805E08F80B5}"/>
          </ac:spMkLst>
        </pc:spChg>
        <pc:spChg chg="mod">
          <ac:chgData name="Stiv Ostenberg" userId="1c1dc7f5-b1a0-4e3a-9def-cb810bf6be05" providerId="ADAL" clId="{ABDC3565-0CCB-4CB5-88B4-AAB677C91894}" dt="2024-07-10T01:58:50.711" v="924" actId="20577"/>
          <ac:spMkLst>
            <pc:docMk/>
            <pc:sldMk cId="90486303" sldId="267"/>
            <ac:spMk id="3" creationId="{5032DC61-E092-EB41-D686-20590D709896}"/>
          </ac:spMkLst>
        </pc:spChg>
      </pc:sldChg>
      <pc:sldChg chg="ord">
        <pc:chgData name="Stiv Ostenberg" userId="1c1dc7f5-b1a0-4e3a-9def-cb810bf6be05" providerId="ADAL" clId="{ABDC3565-0CCB-4CB5-88B4-AAB677C91894}" dt="2024-07-10T02:00:16.570" v="926"/>
        <pc:sldMkLst>
          <pc:docMk/>
          <pc:sldMk cId="3587414390" sldId="272"/>
        </pc:sldMkLst>
      </pc:sldChg>
      <pc:sldChg chg="addSp delSp modSp new mod ord modNotesTx">
        <pc:chgData name="Stiv Ostenberg" userId="1c1dc7f5-b1a0-4e3a-9def-cb810bf6be05" providerId="ADAL" clId="{ABDC3565-0CCB-4CB5-88B4-AAB677C91894}" dt="2024-07-10T01:28:04.095" v="907" actId="313"/>
        <pc:sldMkLst>
          <pc:docMk/>
          <pc:sldMk cId="1699686178" sldId="276"/>
        </pc:sldMkLst>
        <pc:spChg chg="mod">
          <ac:chgData name="Stiv Ostenberg" userId="1c1dc7f5-b1a0-4e3a-9def-cb810bf6be05" providerId="ADAL" clId="{ABDC3565-0CCB-4CB5-88B4-AAB677C91894}" dt="2024-07-10T01:09:45.842" v="675" actId="1076"/>
          <ac:spMkLst>
            <pc:docMk/>
            <pc:sldMk cId="1699686178" sldId="276"/>
            <ac:spMk id="2" creationId="{D3CD26A4-8BA2-82B9-30FB-034328248C71}"/>
          </ac:spMkLst>
        </pc:spChg>
        <pc:spChg chg="mod">
          <ac:chgData name="Stiv Ostenberg" userId="1c1dc7f5-b1a0-4e3a-9def-cb810bf6be05" providerId="ADAL" clId="{ABDC3565-0CCB-4CB5-88B4-AAB677C91894}" dt="2024-07-10T01:09:50.361" v="676" actId="1076"/>
          <ac:spMkLst>
            <pc:docMk/>
            <pc:sldMk cId="1699686178" sldId="276"/>
            <ac:spMk id="3" creationId="{BB18DEC6-6831-C311-2527-DD7A9B465A54}"/>
          </ac:spMkLst>
        </pc:spChg>
        <pc:picChg chg="add mod">
          <ac:chgData name="Stiv Ostenberg" userId="1c1dc7f5-b1a0-4e3a-9def-cb810bf6be05" providerId="ADAL" clId="{ABDC3565-0CCB-4CB5-88B4-AAB677C91894}" dt="2024-07-10T01:24:03.398" v="696" actId="14100"/>
          <ac:picMkLst>
            <pc:docMk/>
            <pc:sldMk cId="1699686178" sldId="276"/>
            <ac:picMk id="5" creationId="{4237A485-F95A-87A1-E765-2B2081557F59}"/>
          </ac:picMkLst>
        </pc:picChg>
        <pc:picChg chg="add mod">
          <ac:chgData name="Stiv Ostenberg" userId="1c1dc7f5-b1a0-4e3a-9def-cb810bf6be05" providerId="ADAL" clId="{ABDC3565-0CCB-4CB5-88B4-AAB677C91894}" dt="2024-07-10T01:09:21.661" v="669" actId="166"/>
          <ac:picMkLst>
            <pc:docMk/>
            <pc:sldMk cId="1699686178" sldId="276"/>
            <ac:picMk id="1026" creationId="{A24326E8-DE66-66D8-3C37-98F09054C39C}"/>
          </ac:picMkLst>
        </pc:picChg>
        <pc:picChg chg="add mod">
          <ac:chgData name="Stiv Ostenberg" userId="1c1dc7f5-b1a0-4e3a-9def-cb810bf6be05" providerId="ADAL" clId="{ABDC3565-0CCB-4CB5-88B4-AAB677C91894}" dt="2024-07-10T01:24:54.650" v="706" actId="1076"/>
          <ac:picMkLst>
            <pc:docMk/>
            <pc:sldMk cId="1699686178" sldId="276"/>
            <ac:picMk id="1028" creationId="{EC983532-EF19-BF04-CE06-A46DE0F32242}"/>
          </ac:picMkLst>
        </pc:picChg>
        <pc:picChg chg="add mod">
          <ac:chgData name="Stiv Ostenberg" userId="1c1dc7f5-b1a0-4e3a-9def-cb810bf6be05" providerId="ADAL" clId="{ABDC3565-0CCB-4CB5-88B4-AAB677C91894}" dt="2024-07-10T01:24:40.745" v="703" actId="1076"/>
          <ac:picMkLst>
            <pc:docMk/>
            <pc:sldMk cId="1699686178" sldId="276"/>
            <ac:picMk id="1030" creationId="{00881933-739C-1CCB-C19D-86919699F7FC}"/>
          </ac:picMkLst>
        </pc:picChg>
        <pc:picChg chg="add del mod">
          <ac:chgData name="Stiv Ostenberg" userId="1c1dc7f5-b1a0-4e3a-9def-cb810bf6be05" providerId="ADAL" clId="{ABDC3565-0CCB-4CB5-88B4-AAB677C91894}" dt="2024-07-10T01:09:02.501" v="664" actId="478"/>
          <ac:picMkLst>
            <pc:docMk/>
            <pc:sldMk cId="1699686178" sldId="276"/>
            <ac:picMk id="1032" creationId="{D3D12768-CE5E-0575-5256-1CF19429CAE4}"/>
          </ac:picMkLst>
        </pc:picChg>
        <pc:picChg chg="add mod">
          <ac:chgData name="Stiv Ostenberg" userId="1c1dc7f5-b1a0-4e3a-9def-cb810bf6be05" providerId="ADAL" clId="{ABDC3565-0CCB-4CB5-88B4-AAB677C91894}" dt="2024-07-10T01:24:20.494" v="699" actId="1076"/>
          <ac:picMkLst>
            <pc:docMk/>
            <pc:sldMk cId="1699686178" sldId="276"/>
            <ac:picMk id="1034" creationId="{97A4C9C6-17C6-778B-E3CA-A5EF68591D6C}"/>
          </ac:picMkLst>
        </pc:picChg>
        <pc:picChg chg="add mod">
          <ac:chgData name="Stiv Ostenberg" userId="1c1dc7f5-b1a0-4e3a-9def-cb810bf6be05" providerId="ADAL" clId="{ABDC3565-0CCB-4CB5-88B4-AAB677C91894}" dt="2024-07-10T01:12:29.195" v="682" actId="167"/>
          <ac:picMkLst>
            <pc:docMk/>
            <pc:sldMk cId="1699686178" sldId="276"/>
            <ac:picMk id="1036" creationId="{72AD2778-A5C7-240F-20DC-F3CBE3FE7ACF}"/>
          </ac:picMkLst>
        </pc:picChg>
        <pc:picChg chg="add mod">
          <ac:chgData name="Stiv Ostenberg" userId="1c1dc7f5-b1a0-4e3a-9def-cb810bf6be05" providerId="ADAL" clId="{ABDC3565-0CCB-4CB5-88B4-AAB677C91894}" dt="2024-07-10T01:21:04.234" v="689" actId="1076"/>
          <ac:picMkLst>
            <pc:docMk/>
            <pc:sldMk cId="1699686178" sldId="276"/>
            <ac:picMk id="1038" creationId="{925B6D28-45EF-F02C-23C6-6BF9FC9033EA}"/>
          </ac:picMkLst>
        </pc:picChg>
        <pc:picChg chg="add mod">
          <ac:chgData name="Stiv Ostenberg" userId="1c1dc7f5-b1a0-4e3a-9def-cb810bf6be05" providerId="ADAL" clId="{ABDC3565-0CCB-4CB5-88B4-AAB677C91894}" dt="2024-07-10T01:25:00.325" v="707" actId="1076"/>
          <ac:picMkLst>
            <pc:docMk/>
            <pc:sldMk cId="1699686178" sldId="276"/>
            <ac:picMk id="1040" creationId="{91DE589B-F140-14BC-957E-D6503EBBF1AA}"/>
          </ac:picMkLst>
        </pc:picChg>
      </pc:sldChg>
      <pc:sldChg chg="addSp delSp modSp new mod">
        <pc:chgData name="Stiv Ostenberg" userId="1c1dc7f5-b1a0-4e3a-9def-cb810bf6be05" providerId="ADAL" clId="{ABDC3565-0CCB-4CB5-88B4-AAB677C91894}" dt="2024-07-18T02:09:52.051" v="2153" actId="1076"/>
        <pc:sldMkLst>
          <pc:docMk/>
          <pc:sldMk cId="1363132525" sldId="277"/>
        </pc:sldMkLst>
        <pc:spChg chg="mod">
          <ac:chgData name="Stiv Ostenberg" userId="1c1dc7f5-b1a0-4e3a-9def-cb810bf6be05" providerId="ADAL" clId="{ABDC3565-0CCB-4CB5-88B4-AAB677C91894}" dt="2024-07-13T15:12:06.997" v="950" actId="20577"/>
          <ac:spMkLst>
            <pc:docMk/>
            <pc:sldMk cId="1363132525" sldId="277"/>
            <ac:spMk id="2" creationId="{6B77B81A-356F-7FF4-7282-6AC76E0394C9}"/>
          </ac:spMkLst>
        </pc:spChg>
        <pc:spChg chg="mod">
          <ac:chgData name="Stiv Ostenberg" userId="1c1dc7f5-b1a0-4e3a-9def-cb810bf6be05" providerId="ADAL" clId="{ABDC3565-0CCB-4CB5-88B4-AAB677C91894}" dt="2024-07-13T15:19:59.577" v="1722" actId="20577"/>
          <ac:spMkLst>
            <pc:docMk/>
            <pc:sldMk cId="1363132525" sldId="277"/>
            <ac:spMk id="3" creationId="{8ABAAF88-4857-2F26-0B3A-61B4BE4B1BF5}"/>
          </ac:spMkLst>
        </pc:spChg>
        <pc:picChg chg="add del mod">
          <ac:chgData name="Stiv Ostenberg" userId="1c1dc7f5-b1a0-4e3a-9def-cb810bf6be05" providerId="ADAL" clId="{ABDC3565-0CCB-4CB5-88B4-AAB677C91894}" dt="2024-07-18T02:09:34.914" v="2148" actId="478"/>
          <ac:picMkLst>
            <pc:docMk/>
            <pc:sldMk cId="1363132525" sldId="277"/>
            <ac:picMk id="6" creationId="{63D3956A-C0F4-FEE9-FB37-26B85BDCA9F8}"/>
          </ac:picMkLst>
        </pc:picChg>
        <pc:picChg chg="add mod">
          <ac:chgData name="Stiv Ostenberg" userId="1c1dc7f5-b1a0-4e3a-9def-cb810bf6be05" providerId="ADAL" clId="{ABDC3565-0CCB-4CB5-88B4-AAB677C91894}" dt="2024-07-18T02:09:52.051" v="2153" actId="1076"/>
          <ac:picMkLst>
            <pc:docMk/>
            <pc:sldMk cId="1363132525" sldId="277"/>
            <ac:picMk id="7" creationId="{7251D684-8B84-E988-398C-B435C4FCAC81}"/>
          </ac:picMkLst>
        </pc:picChg>
        <pc:picChg chg="add mod">
          <ac:chgData name="Stiv Ostenberg" userId="1c1dc7f5-b1a0-4e3a-9def-cb810bf6be05" providerId="ADAL" clId="{ABDC3565-0CCB-4CB5-88B4-AAB677C91894}" dt="2024-07-13T15:14:09.233" v="956" actId="1076"/>
          <ac:picMkLst>
            <pc:docMk/>
            <pc:sldMk cId="1363132525" sldId="277"/>
            <ac:picMk id="8" creationId="{81419BD8-1D83-3CD4-0863-FBB185BD06E1}"/>
          </ac:picMkLst>
        </pc:picChg>
        <pc:picChg chg="add del">
          <ac:chgData name="Stiv Ostenberg" userId="1c1dc7f5-b1a0-4e3a-9def-cb810bf6be05" providerId="ADAL" clId="{ABDC3565-0CCB-4CB5-88B4-AAB677C91894}" dt="2024-07-13T15:15:03.894" v="1033" actId="22"/>
          <ac:picMkLst>
            <pc:docMk/>
            <pc:sldMk cId="1363132525" sldId="277"/>
            <ac:picMk id="10" creationId="{FEF776E9-B9E0-49CF-4173-CA14BC8801AB}"/>
          </ac:picMkLst>
        </pc:picChg>
      </pc:sldChg>
      <pc:sldChg chg="addSp delSp modSp new mod">
        <pc:chgData name="Stiv Ostenberg" userId="1c1dc7f5-b1a0-4e3a-9def-cb810bf6be05" providerId="ADAL" clId="{ABDC3565-0CCB-4CB5-88B4-AAB677C91894}" dt="2024-07-13T18:47:13.197" v="2147" actId="20577"/>
        <pc:sldMkLst>
          <pc:docMk/>
          <pc:sldMk cId="1710810664" sldId="278"/>
        </pc:sldMkLst>
        <pc:spChg chg="mod">
          <ac:chgData name="Stiv Ostenberg" userId="1c1dc7f5-b1a0-4e3a-9def-cb810bf6be05" providerId="ADAL" clId="{ABDC3565-0CCB-4CB5-88B4-AAB677C91894}" dt="2024-07-13T18:13:43.045" v="1746" actId="20577"/>
          <ac:spMkLst>
            <pc:docMk/>
            <pc:sldMk cId="1710810664" sldId="278"/>
            <ac:spMk id="2" creationId="{D80DA9E7-AC71-78EF-E68B-BF186E387128}"/>
          </ac:spMkLst>
        </pc:spChg>
        <pc:spChg chg="mod">
          <ac:chgData name="Stiv Ostenberg" userId="1c1dc7f5-b1a0-4e3a-9def-cb810bf6be05" providerId="ADAL" clId="{ABDC3565-0CCB-4CB5-88B4-AAB677C91894}" dt="2024-07-13T18:47:13.197" v="2147" actId="20577"/>
          <ac:spMkLst>
            <pc:docMk/>
            <pc:sldMk cId="1710810664" sldId="278"/>
            <ac:spMk id="3" creationId="{7B21156F-9290-25B7-2EE9-31C3077C08C3}"/>
          </ac:spMkLst>
        </pc:spChg>
        <pc:picChg chg="add mod">
          <ac:chgData name="Stiv Ostenberg" userId="1c1dc7f5-b1a0-4e3a-9def-cb810bf6be05" providerId="ADAL" clId="{ABDC3565-0CCB-4CB5-88B4-AAB677C91894}" dt="2024-07-13T18:31:39.895" v="1751" actId="1076"/>
          <ac:picMkLst>
            <pc:docMk/>
            <pc:sldMk cId="1710810664" sldId="278"/>
            <ac:picMk id="6" creationId="{ED5038B2-48AE-BF9B-C148-B219D7715DAA}"/>
          </ac:picMkLst>
        </pc:picChg>
        <pc:picChg chg="add del mod">
          <ac:chgData name="Stiv Ostenberg" userId="1c1dc7f5-b1a0-4e3a-9def-cb810bf6be05" providerId="ADAL" clId="{ABDC3565-0CCB-4CB5-88B4-AAB677C91894}" dt="2024-07-13T18:44:01.816" v="1992" actId="478"/>
          <ac:picMkLst>
            <pc:docMk/>
            <pc:sldMk cId="1710810664" sldId="278"/>
            <ac:picMk id="8" creationId="{EA1B538A-43EE-912E-9BCD-021666FFE8B2}"/>
          </ac:picMkLst>
        </pc:picChg>
        <pc:picChg chg="add mod">
          <ac:chgData name="Stiv Ostenberg" userId="1c1dc7f5-b1a0-4e3a-9def-cb810bf6be05" providerId="ADAL" clId="{ABDC3565-0CCB-4CB5-88B4-AAB677C91894}" dt="2024-07-13T18:44:11.464" v="1995" actId="1076"/>
          <ac:picMkLst>
            <pc:docMk/>
            <pc:sldMk cId="1710810664" sldId="278"/>
            <ac:picMk id="10" creationId="{DF73C4CC-9A38-C789-F877-3F08C3C2851A}"/>
          </ac:picMkLst>
        </pc:picChg>
      </pc:sldChg>
      <pc:sldMasterChg chg="modSldLayout">
        <pc:chgData name="Stiv Ostenberg" userId="1c1dc7f5-b1a0-4e3a-9def-cb810bf6be05" providerId="ADAL" clId="{ABDC3565-0CCB-4CB5-88B4-AAB677C91894}" dt="2024-07-10T01:58:04.919" v="918" actId="14100"/>
        <pc:sldMasterMkLst>
          <pc:docMk/>
          <pc:sldMasterMk cId="3533886898" sldId="2147483699"/>
        </pc:sldMasterMkLst>
        <pc:sldLayoutChg chg="modSp mod">
          <pc:chgData name="Stiv Ostenberg" userId="1c1dc7f5-b1a0-4e3a-9def-cb810bf6be05" providerId="ADAL" clId="{ABDC3565-0CCB-4CB5-88B4-AAB677C91894}" dt="2024-07-10T01:58:04.919" v="918" actId="14100"/>
          <pc:sldLayoutMkLst>
            <pc:docMk/>
            <pc:sldMasterMk cId="3533886898" sldId="2147483699"/>
            <pc:sldLayoutMk cId="3129952207" sldId="2147483696"/>
          </pc:sldLayoutMkLst>
          <pc:spChg chg="mod">
            <ac:chgData name="Stiv Ostenberg" userId="1c1dc7f5-b1a0-4e3a-9def-cb810bf6be05" providerId="ADAL" clId="{ABDC3565-0CCB-4CB5-88B4-AAB677C91894}" dt="2024-07-10T01:57:50.030" v="916" actId="207"/>
            <ac:spMkLst>
              <pc:docMk/>
              <pc:sldMasterMk cId="3533886898" sldId="2147483699"/>
              <pc:sldLayoutMk cId="3129952207" sldId="2147483696"/>
              <ac:spMk id="2" creationId="{00000000-0000-0000-0000-000000000000}"/>
            </ac:spMkLst>
          </pc:spChg>
          <pc:spChg chg="mod">
            <ac:chgData name="Stiv Ostenberg" userId="1c1dc7f5-b1a0-4e3a-9def-cb810bf6be05" providerId="ADAL" clId="{ABDC3565-0CCB-4CB5-88B4-AAB677C91894}" dt="2024-07-10T01:58:04.919" v="918" actId="14100"/>
            <ac:spMkLst>
              <pc:docMk/>
              <pc:sldMasterMk cId="3533886898" sldId="2147483699"/>
              <pc:sldLayoutMk cId="3129952207" sldId="2147483696"/>
              <ac:spMk id="3" creationId="{00000000-0000-0000-0000-000000000000}"/>
            </ac:spMkLst>
          </pc:spChg>
          <pc:spChg chg="mod">
            <ac:chgData name="Stiv Ostenberg" userId="1c1dc7f5-b1a0-4e3a-9def-cb810bf6be05" providerId="ADAL" clId="{ABDC3565-0CCB-4CB5-88B4-AAB677C91894}" dt="2024-07-10T01:57:30.484" v="912" actId="14100"/>
            <ac:spMkLst>
              <pc:docMk/>
              <pc:sldMasterMk cId="3533886898" sldId="2147483699"/>
              <pc:sldLayoutMk cId="3129952207" sldId="2147483696"/>
              <ac:spMk id="5" creationId="{00000000-0000-0000-0000-000000000000}"/>
            </ac:spMkLst>
          </pc:spChg>
        </pc:sldLayoutChg>
      </pc:sldMasterChg>
    </pc:docChg>
  </pc:docChgLst>
  <pc:docChgLst>
    <pc:chgData name="Stiv Ostenberg" userId="1c1dc7f5-b1a0-4e3a-9def-cb810bf6be05" providerId="ADAL" clId="{16FD2E63-6EA2-4CBC-923B-F93E264BDDE3}"/>
    <pc:docChg chg="custSel addSld modSld modNotesMaster">
      <pc:chgData name="Stiv Ostenberg" userId="1c1dc7f5-b1a0-4e3a-9def-cb810bf6be05" providerId="ADAL" clId="{16FD2E63-6EA2-4CBC-923B-F93E264BDDE3}" dt="2024-08-11T13:56:58.148" v="260" actId="20577"/>
      <pc:docMkLst>
        <pc:docMk/>
      </pc:docMkLst>
      <pc:sldChg chg="addSp modSp mod">
        <pc:chgData name="Stiv Ostenberg" userId="1c1dc7f5-b1a0-4e3a-9def-cb810bf6be05" providerId="ADAL" clId="{16FD2E63-6EA2-4CBC-923B-F93E264BDDE3}" dt="2024-05-18T23:41:04.352" v="19" actId="20577"/>
        <pc:sldMkLst>
          <pc:docMk/>
          <pc:sldMk cId="3982856980" sldId="260"/>
        </pc:sldMkLst>
        <pc:spChg chg="mod">
          <ac:chgData name="Stiv Ostenberg" userId="1c1dc7f5-b1a0-4e3a-9def-cb810bf6be05" providerId="ADAL" clId="{16FD2E63-6EA2-4CBC-923B-F93E264BDDE3}" dt="2024-05-18T23:41:04.352" v="19" actId="20577"/>
          <ac:spMkLst>
            <pc:docMk/>
            <pc:sldMk cId="3982856980" sldId="260"/>
            <ac:spMk id="3" creationId="{69F78710-0C87-5D39-4652-1230048D9986}"/>
          </ac:spMkLst>
        </pc:spChg>
        <pc:picChg chg="add mod">
          <ac:chgData name="Stiv Ostenberg" userId="1c1dc7f5-b1a0-4e3a-9def-cb810bf6be05" providerId="ADAL" clId="{16FD2E63-6EA2-4CBC-923B-F93E264BDDE3}" dt="2024-05-18T23:40:33.685" v="11" actId="1076"/>
          <ac:picMkLst>
            <pc:docMk/>
            <pc:sldMk cId="3982856980" sldId="260"/>
            <ac:picMk id="5" creationId="{6FA31D58-2DCA-BD29-A772-055398FE6C6E}"/>
          </ac:picMkLst>
        </pc:picChg>
        <pc:picChg chg="mod">
          <ac:chgData name="Stiv Ostenberg" userId="1c1dc7f5-b1a0-4e3a-9def-cb810bf6be05" providerId="ADAL" clId="{16FD2E63-6EA2-4CBC-923B-F93E264BDDE3}" dt="2024-05-18T23:40:28.722" v="10" actId="1076"/>
          <ac:picMkLst>
            <pc:docMk/>
            <pc:sldMk cId="3982856980" sldId="260"/>
            <ac:picMk id="3074" creationId="{775F76DE-F29F-5406-0A10-6363DA1308D0}"/>
          </ac:picMkLst>
        </pc:picChg>
      </pc:sldChg>
      <pc:sldChg chg="addSp modSp mod">
        <pc:chgData name="Stiv Ostenberg" userId="1c1dc7f5-b1a0-4e3a-9def-cb810bf6be05" providerId="ADAL" clId="{16FD2E63-6EA2-4CBC-923B-F93E264BDDE3}" dt="2024-05-18T23:36:14.255" v="6" actId="14100"/>
        <pc:sldMkLst>
          <pc:docMk/>
          <pc:sldMk cId="1560109614" sldId="262"/>
        </pc:sldMkLst>
        <pc:picChg chg="add mod">
          <ac:chgData name="Stiv Ostenberg" userId="1c1dc7f5-b1a0-4e3a-9def-cb810bf6be05" providerId="ADAL" clId="{16FD2E63-6EA2-4CBC-923B-F93E264BDDE3}" dt="2024-05-18T23:36:14.255" v="6" actId="14100"/>
          <ac:picMkLst>
            <pc:docMk/>
            <pc:sldMk cId="1560109614" sldId="262"/>
            <ac:picMk id="7" creationId="{ECF4EA28-BD2E-D763-6B4D-E650764335F8}"/>
          </ac:picMkLst>
        </pc:picChg>
      </pc:sldChg>
      <pc:sldChg chg="modNotes">
        <pc:chgData name="Stiv Ostenberg" userId="1c1dc7f5-b1a0-4e3a-9def-cb810bf6be05" providerId="ADAL" clId="{16FD2E63-6EA2-4CBC-923B-F93E264BDDE3}" dt="2024-08-11T13:07:46.199" v="20"/>
        <pc:sldMkLst>
          <pc:docMk/>
          <pc:sldMk cId="3227844519" sldId="263"/>
        </pc:sldMkLst>
      </pc:sldChg>
      <pc:sldChg chg="addSp modSp new mod">
        <pc:chgData name="Stiv Ostenberg" userId="1c1dc7f5-b1a0-4e3a-9def-cb810bf6be05" providerId="ADAL" clId="{16FD2E63-6EA2-4CBC-923B-F93E264BDDE3}" dt="2024-08-11T13:56:58.148" v="260" actId="20577"/>
        <pc:sldMkLst>
          <pc:docMk/>
          <pc:sldMk cId="2491568305" sldId="279"/>
        </pc:sldMkLst>
        <pc:spChg chg="mod">
          <ac:chgData name="Stiv Ostenberg" userId="1c1dc7f5-b1a0-4e3a-9def-cb810bf6be05" providerId="ADAL" clId="{16FD2E63-6EA2-4CBC-923B-F93E264BDDE3}" dt="2024-08-11T13:13:45.044" v="54" actId="20577"/>
          <ac:spMkLst>
            <pc:docMk/>
            <pc:sldMk cId="2491568305" sldId="279"/>
            <ac:spMk id="2" creationId="{464160B7-B311-56AE-0C08-A32985F6F38C}"/>
          </ac:spMkLst>
        </pc:spChg>
        <pc:spChg chg="mod">
          <ac:chgData name="Stiv Ostenberg" userId="1c1dc7f5-b1a0-4e3a-9def-cb810bf6be05" providerId="ADAL" clId="{16FD2E63-6EA2-4CBC-923B-F93E264BDDE3}" dt="2024-08-11T13:56:23.193" v="238" actId="14100"/>
          <ac:spMkLst>
            <pc:docMk/>
            <pc:sldMk cId="2491568305" sldId="279"/>
            <ac:spMk id="3" creationId="{E3EA2CA5-E4BB-06B5-3760-80061CB2CBC7}"/>
          </ac:spMkLst>
        </pc:spChg>
        <pc:spChg chg="add mod">
          <ac:chgData name="Stiv Ostenberg" userId="1c1dc7f5-b1a0-4e3a-9def-cb810bf6be05" providerId="ADAL" clId="{16FD2E63-6EA2-4CBC-923B-F93E264BDDE3}" dt="2024-08-11T13:56:58.148" v="260" actId="20577"/>
          <ac:spMkLst>
            <pc:docMk/>
            <pc:sldMk cId="2491568305" sldId="279"/>
            <ac:spMk id="8" creationId="{4AB928CD-2912-D303-C053-B19B8B712ABD}"/>
          </ac:spMkLst>
        </pc:spChg>
        <pc:picChg chg="add mod">
          <ac:chgData name="Stiv Ostenberg" userId="1c1dc7f5-b1a0-4e3a-9def-cb810bf6be05" providerId="ADAL" clId="{16FD2E63-6EA2-4CBC-923B-F93E264BDDE3}" dt="2024-08-11T13:14:19.913" v="57" actId="1076"/>
          <ac:picMkLst>
            <pc:docMk/>
            <pc:sldMk cId="2491568305" sldId="279"/>
            <ac:picMk id="6" creationId="{86CB6A44-24A9-65A8-5097-016DF8B98461}"/>
          </ac:picMkLst>
        </pc:picChg>
        <pc:picChg chg="add mod">
          <ac:chgData name="Stiv Ostenberg" userId="1c1dc7f5-b1a0-4e3a-9def-cb810bf6be05" providerId="ADAL" clId="{16FD2E63-6EA2-4CBC-923B-F93E264BDDE3}" dt="2024-08-11T13:56:02.554" v="237" actId="1076"/>
          <ac:picMkLst>
            <pc:docMk/>
            <pc:sldMk cId="2491568305" sldId="279"/>
            <ac:picMk id="7" creationId="{F17A3BB9-2819-2CF4-DA96-F3E5ADF24D5C}"/>
          </ac:picMkLst>
        </pc:picChg>
      </pc:sldChg>
    </pc:docChg>
  </pc:docChgLst>
  <pc:docChgLst>
    <pc:chgData name="Stiv Ostenberg" userId="1c1dc7f5-b1a0-4e3a-9def-cb810bf6be05" providerId="ADAL" clId="{DF325519-65C3-4E36-B334-21E797EDE770}"/>
    <pc:docChg chg="modSld sldOrd modMainMaster modShowInfo">
      <pc:chgData name="Stiv Ostenberg" userId="1c1dc7f5-b1a0-4e3a-9def-cb810bf6be05" providerId="ADAL" clId="{DF325519-65C3-4E36-B334-21E797EDE770}" dt="2024-05-19T14:34:25.317" v="11"/>
      <pc:docMkLst>
        <pc:docMk/>
      </pc:docMkLst>
      <pc:sldChg chg="modTransition">
        <pc:chgData name="Stiv Ostenberg" userId="1c1dc7f5-b1a0-4e3a-9def-cb810bf6be05" providerId="ADAL" clId="{DF325519-65C3-4E36-B334-21E797EDE770}" dt="2024-05-19T14:34:16.803" v="10"/>
        <pc:sldMkLst>
          <pc:docMk/>
          <pc:sldMk cId="1330201512" sldId="256"/>
        </pc:sldMkLst>
      </pc:sldChg>
      <pc:sldChg chg="modTransition">
        <pc:chgData name="Stiv Ostenberg" userId="1c1dc7f5-b1a0-4e3a-9def-cb810bf6be05" providerId="ADAL" clId="{DF325519-65C3-4E36-B334-21E797EDE770}" dt="2024-05-19T14:34:16.803" v="10"/>
        <pc:sldMkLst>
          <pc:docMk/>
          <pc:sldMk cId="366525900" sldId="257"/>
        </pc:sldMkLst>
      </pc:sldChg>
      <pc:sldChg chg="modTransition">
        <pc:chgData name="Stiv Ostenberg" userId="1c1dc7f5-b1a0-4e3a-9def-cb810bf6be05" providerId="ADAL" clId="{DF325519-65C3-4E36-B334-21E797EDE770}" dt="2024-05-19T14:34:16.803" v="10"/>
        <pc:sldMkLst>
          <pc:docMk/>
          <pc:sldMk cId="2139599892" sldId="258"/>
        </pc:sldMkLst>
      </pc:sldChg>
      <pc:sldChg chg="modTransition">
        <pc:chgData name="Stiv Ostenberg" userId="1c1dc7f5-b1a0-4e3a-9def-cb810bf6be05" providerId="ADAL" clId="{DF325519-65C3-4E36-B334-21E797EDE770}" dt="2024-05-19T14:34:16.803" v="10"/>
        <pc:sldMkLst>
          <pc:docMk/>
          <pc:sldMk cId="1668424489" sldId="259"/>
        </pc:sldMkLst>
      </pc:sldChg>
      <pc:sldChg chg="modTransition">
        <pc:chgData name="Stiv Ostenberg" userId="1c1dc7f5-b1a0-4e3a-9def-cb810bf6be05" providerId="ADAL" clId="{DF325519-65C3-4E36-B334-21E797EDE770}" dt="2024-05-19T14:34:16.803" v="10"/>
        <pc:sldMkLst>
          <pc:docMk/>
          <pc:sldMk cId="3982856980" sldId="260"/>
        </pc:sldMkLst>
      </pc:sldChg>
      <pc:sldChg chg="modTransition">
        <pc:chgData name="Stiv Ostenberg" userId="1c1dc7f5-b1a0-4e3a-9def-cb810bf6be05" providerId="ADAL" clId="{DF325519-65C3-4E36-B334-21E797EDE770}" dt="2024-05-19T14:34:16.803" v="10"/>
        <pc:sldMkLst>
          <pc:docMk/>
          <pc:sldMk cId="4262559462" sldId="261"/>
        </pc:sldMkLst>
      </pc:sldChg>
      <pc:sldChg chg="modTransition">
        <pc:chgData name="Stiv Ostenberg" userId="1c1dc7f5-b1a0-4e3a-9def-cb810bf6be05" providerId="ADAL" clId="{DF325519-65C3-4E36-B334-21E797EDE770}" dt="2024-05-19T14:34:16.803" v="10"/>
        <pc:sldMkLst>
          <pc:docMk/>
          <pc:sldMk cId="1560109614" sldId="262"/>
        </pc:sldMkLst>
      </pc:sldChg>
      <pc:sldChg chg="modTransition">
        <pc:chgData name="Stiv Ostenberg" userId="1c1dc7f5-b1a0-4e3a-9def-cb810bf6be05" providerId="ADAL" clId="{DF325519-65C3-4E36-B334-21E797EDE770}" dt="2024-05-19T14:34:25.317" v="11"/>
        <pc:sldMkLst>
          <pc:docMk/>
          <pc:sldMk cId="3227844519" sldId="263"/>
        </pc:sldMkLst>
      </pc:sldChg>
      <pc:sldChg chg="ord modTransition">
        <pc:chgData name="Stiv Ostenberg" userId="1c1dc7f5-b1a0-4e3a-9def-cb810bf6be05" providerId="ADAL" clId="{DF325519-65C3-4E36-B334-21E797EDE770}" dt="2024-05-19T14:34:16.803" v="10"/>
        <pc:sldMkLst>
          <pc:docMk/>
          <pc:sldMk cId="53104017" sldId="264"/>
        </pc:sldMkLst>
      </pc:sldChg>
      <pc:sldChg chg="modTransition">
        <pc:chgData name="Stiv Ostenberg" userId="1c1dc7f5-b1a0-4e3a-9def-cb810bf6be05" providerId="ADAL" clId="{DF325519-65C3-4E36-B334-21E797EDE770}" dt="2024-05-19T14:34:16.803" v="10"/>
        <pc:sldMkLst>
          <pc:docMk/>
          <pc:sldMk cId="1973305862" sldId="265"/>
        </pc:sldMkLst>
      </pc:sldChg>
      <pc:sldMasterChg chg="modTransition modSldLayout">
        <pc:chgData name="Stiv Ostenberg" userId="1c1dc7f5-b1a0-4e3a-9def-cb810bf6be05" providerId="ADAL" clId="{DF325519-65C3-4E36-B334-21E797EDE770}" dt="2024-05-19T14:34:16.803" v="10"/>
        <pc:sldMasterMkLst>
          <pc:docMk/>
          <pc:sldMasterMk cId="3533886898" sldId="2147483699"/>
        </pc:sldMasterMkLst>
        <pc:sldLayoutChg chg="modTransition">
          <pc:chgData name="Stiv Ostenberg" userId="1c1dc7f5-b1a0-4e3a-9def-cb810bf6be05" providerId="ADAL" clId="{DF325519-65C3-4E36-B334-21E797EDE770}" dt="2024-05-19T14:34:16.803" v="10"/>
          <pc:sldLayoutMkLst>
            <pc:docMk/>
            <pc:sldMasterMk cId="3533886898" sldId="2147483699"/>
            <pc:sldLayoutMk cId="1756811281" sldId="2147483688"/>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602554365" sldId="2147483689"/>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286290116" sldId="2147483690"/>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3008082759" sldId="2147483691"/>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1712323775" sldId="2147483692"/>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1190804826" sldId="2147483693"/>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2704586745" sldId="2147483694"/>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220841149" sldId="2147483695"/>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3129952207" sldId="2147483696"/>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3087283347" sldId="2147483697"/>
          </pc:sldLayoutMkLst>
        </pc:sldLayoutChg>
        <pc:sldLayoutChg chg="modTransition">
          <pc:chgData name="Stiv Ostenberg" userId="1c1dc7f5-b1a0-4e3a-9def-cb810bf6be05" providerId="ADAL" clId="{DF325519-65C3-4E36-B334-21E797EDE770}" dt="2024-05-19T14:34:16.803" v="10"/>
          <pc:sldLayoutMkLst>
            <pc:docMk/>
            <pc:sldMasterMk cId="3533886898" sldId="2147483699"/>
            <pc:sldLayoutMk cId="2414856273" sldId="2147483698"/>
          </pc:sldLayoutMkLst>
        </pc:sldLayoutChg>
      </pc:sldMasterChg>
    </pc:docChg>
  </pc:docChgLst>
  <pc:docChgLst>
    <pc:chgData name="Stiv Ostenberg" userId="1c1dc7f5-b1a0-4e3a-9def-cb810bf6be05" providerId="ADAL" clId="{5BA75F65-7F78-448D-891C-63D48E126C31}"/>
    <pc:docChg chg="custSel modSld">
      <pc:chgData name="Stiv Ostenberg" userId="1c1dc7f5-b1a0-4e3a-9def-cb810bf6be05" providerId="ADAL" clId="{5BA75F65-7F78-448D-891C-63D48E126C31}" dt="2024-10-25T21:47:46.438" v="4" actId="478"/>
      <pc:docMkLst>
        <pc:docMk/>
      </pc:docMkLst>
      <pc:sldChg chg="addSp delSp modSp mod">
        <pc:chgData name="Stiv Ostenberg" userId="1c1dc7f5-b1a0-4e3a-9def-cb810bf6be05" providerId="ADAL" clId="{5BA75F65-7F78-448D-891C-63D48E126C31}" dt="2024-10-25T21:47:46.438" v="4" actId="478"/>
        <pc:sldMkLst>
          <pc:docMk/>
          <pc:sldMk cId="3982856980" sldId="260"/>
        </pc:sldMkLst>
        <pc:picChg chg="add del mod">
          <ac:chgData name="Stiv Ostenberg" userId="1c1dc7f5-b1a0-4e3a-9def-cb810bf6be05" providerId="ADAL" clId="{5BA75F65-7F78-448D-891C-63D48E126C31}" dt="2024-10-25T21:47:46.438" v="4" actId="478"/>
          <ac:picMkLst>
            <pc:docMk/>
            <pc:sldMk cId="3982856980" sldId="260"/>
            <ac:picMk id="8" creationId="{E1F8E3F0-349A-3A2A-CAB4-C82225BA76D6}"/>
          </ac:picMkLst>
        </pc:picChg>
      </pc:sldChg>
    </pc:docChg>
  </pc:docChgLst>
  <pc:docChgLst>
    <pc:chgData name="Stiv Ostenberg" userId="1c1dc7f5-b1a0-4e3a-9def-cb810bf6be05" providerId="ADAL" clId="{9E01D8C4-D4D4-4611-95A5-B4199CB718C8}"/>
    <pc:docChg chg="custSel addSld delSld modSld">
      <pc:chgData name="Stiv Ostenberg" userId="1c1dc7f5-b1a0-4e3a-9def-cb810bf6be05" providerId="ADAL" clId="{9E01D8C4-D4D4-4611-95A5-B4199CB718C8}" dt="2024-09-12T00:53:52.994" v="245" actId="1076"/>
      <pc:docMkLst>
        <pc:docMk/>
      </pc:docMkLst>
      <pc:sldChg chg="new del">
        <pc:chgData name="Stiv Ostenberg" userId="1c1dc7f5-b1a0-4e3a-9def-cb810bf6be05" providerId="ADAL" clId="{9E01D8C4-D4D4-4611-95A5-B4199CB718C8}" dt="2024-09-12T00:34:17.524" v="1" actId="47"/>
        <pc:sldMkLst>
          <pc:docMk/>
          <pc:sldMk cId="79388100" sldId="280"/>
        </pc:sldMkLst>
      </pc:sldChg>
      <pc:sldChg chg="addSp delSp modSp add mod">
        <pc:chgData name="Stiv Ostenberg" userId="1c1dc7f5-b1a0-4e3a-9def-cb810bf6be05" providerId="ADAL" clId="{9E01D8C4-D4D4-4611-95A5-B4199CB718C8}" dt="2024-09-12T00:53:52.994" v="245" actId="1076"/>
        <pc:sldMkLst>
          <pc:docMk/>
          <pc:sldMk cId="726760177" sldId="280"/>
        </pc:sldMkLst>
        <pc:spChg chg="mod">
          <ac:chgData name="Stiv Ostenberg" userId="1c1dc7f5-b1a0-4e3a-9def-cb810bf6be05" providerId="ADAL" clId="{9E01D8C4-D4D4-4611-95A5-B4199CB718C8}" dt="2024-09-12T00:36:27.227" v="35" actId="14100"/>
          <ac:spMkLst>
            <pc:docMk/>
            <pc:sldMk cId="726760177" sldId="280"/>
            <ac:spMk id="2" creationId="{9C09AE21-9F66-A5C7-59D7-340863CD0E40}"/>
          </ac:spMkLst>
        </pc:spChg>
        <pc:spChg chg="mod">
          <ac:chgData name="Stiv Ostenberg" userId="1c1dc7f5-b1a0-4e3a-9def-cb810bf6be05" providerId="ADAL" clId="{9E01D8C4-D4D4-4611-95A5-B4199CB718C8}" dt="2024-09-12T00:53:45.393" v="244" actId="14100"/>
          <ac:spMkLst>
            <pc:docMk/>
            <pc:sldMk cId="726760177" sldId="280"/>
            <ac:spMk id="3" creationId="{AE2E5200-D8E3-5FBC-A8DB-2D8206F9E892}"/>
          </ac:spMkLst>
        </pc:spChg>
        <pc:spChg chg="del mod">
          <ac:chgData name="Stiv Ostenberg" userId="1c1dc7f5-b1a0-4e3a-9def-cb810bf6be05" providerId="ADAL" clId="{9E01D8C4-D4D4-4611-95A5-B4199CB718C8}" dt="2024-09-12T00:34:37.512" v="5" actId="478"/>
          <ac:spMkLst>
            <pc:docMk/>
            <pc:sldMk cId="726760177" sldId="280"/>
            <ac:spMk id="19" creationId="{3BB104BF-74B6-AEF9-7766-A26A282375AE}"/>
          </ac:spMkLst>
        </pc:spChg>
        <pc:picChg chg="add mod">
          <ac:chgData name="Stiv Ostenberg" userId="1c1dc7f5-b1a0-4e3a-9def-cb810bf6be05" providerId="ADAL" clId="{9E01D8C4-D4D4-4611-95A5-B4199CB718C8}" dt="2024-09-12T00:36:00.807" v="8" actId="1076"/>
          <ac:picMkLst>
            <pc:docMk/>
            <pc:sldMk cId="726760177" sldId="280"/>
            <ac:picMk id="5" creationId="{E30D5880-BA76-CB5B-3A64-FFD4E2EF287D}"/>
          </ac:picMkLst>
        </pc:picChg>
        <pc:picChg chg="add mod">
          <ac:chgData name="Stiv Ostenberg" userId="1c1dc7f5-b1a0-4e3a-9def-cb810bf6be05" providerId="ADAL" clId="{9E01D8C4-D4D4-4611-95A5-B4199CB718C8}" dt="2024-09-12T00:39:35.590" v="41" actId="1076"/>
          <ac:picMkLst>
            <pc:docMk/>
            <pc:sldMk cId="726760177" sldId="280"/>
            <ac:picMk id="6" creationId="{0C15493A-FA21-FEDC-CC6C-4CF821EC7BFC}"/>
          </ac:picMkLst>
        </pc:picChg>
        <pc:picChg chg="add mod">
          <ac:chgData name="Stiv Ostenberg" userId="1c1dc7f5-b1a0-4e3a-9def-cb810bf6be05" providerId="ADAL" clId="{9E01D8C4-D4D4-4611-95A5-B4199CB718C8}" dt="2024-09-12T00:53:52.994" v="245" actId="1076"/>
          <ac:picMkLst>
            <pc:docMk/>
            <pc:sldMk cId="726760177" sldId="280"/>
            <ac:picMk id="7" creationId="{FFCCAB6D-C720-D24A-5EDC-449569F65208}"/>
          </ac:picMkLst>
        </pc:picChg>
        <pc:picChg chg="add del mod">
          <ac:chgData name="Stiv Ostenberg" userId="1c1dc7f5-b1a0-4e3a-9def-cb810bf6be05" providerId="ADAL" clId="{9E01D8C4-D4D4-4611-95A5-B4199CB718C8}" dt="2024-09-12T00:47:05.365" v="175" actId="478"/>
          <ac:picMkLst>
            <pc:docMk/>
            <pc:sldMk cId="726760177" sldId="280"/>
            <ac:picMk id="8" creationId="{0A0F853F-63D6-F386-2767-7BB9333BB550}"/>
          </ac:picMkLst>
        </pc:picChg>
        <pc:picChg chg="add">
          <ac:chgData name="Stiv Ostenberg" userId="1c1dc7f5-b1a0-4e3a-9def-cb810bf6be05" providerId="ADAL" clId="{9E01D8C4-D4D4-4611-95A5-B4199CB718C8}" dt="2024-09-12T00:47:00.126" v="174"/>
          <ac:picMkLst>
            <pc:docMk/>
            <pc:sldMk cId="726760177" sldId="280"/>
            <ac:picMk id="9" creationId="{7E57194A-8829-2C22-6E9A-445EF8FAFAB9}"/>
          </ac:picMkLst>
        </pc:picChg>
        <pc:picChg chg="del">
          <ac:chgData name="Stiv Ostenberg" userId="1c1dc7f5-b1a0-4e3a-9def-cb810bf6be05" providerId="ADAL" clId="{9E01D8C4-D4D4-4611-95A5-B4199CB718C8}" dt="2024-09-12T00:34:31.352" v="3" actId="478"/>
          <ac:picMkLst>
            <pc:docMk/>
            <pc:sldMk cId="726760177" sldId="280"/>
            <ac:picMk id="10" creationId="{EB2A0E3E-9C11-A108-73FD-AE094FB5C896}"/>
          </ac:picMkLst>
        </pc:picChg>
        <pc:picChg chg="add mod">
          <ac:chgData name="Stiv Ostenberg" userId="1c1dc7f5-b1a0-4e3a-9def-cb810bf6be05" providerId="ADAL" clId="{9E01D8C4-D4D4-4611-95A5-B4199CB718C8}" dt="2024-09-12T00:50:30.240" v="185"/>
          <ac:picMkLst>
            <pc:docMk/>
            <pc:sldMk cId="726760177" sldId="280"/>
            <ac:picMk id="11" creationId="{427441AE-E9FE-4147-4D98-31FC21ED59A5}"/>
          </ac:picMkLst>
        </pc:picChg>
        <pc:picChg chg="del">
          <ac:chgData name="Stiv Ostenberg" userId="1c1dc7f5-b1a0-4e3a-9def-cb810bf6be05" providerId="ADAL" clId="{9E01D8C4-D4D4-4611-95A5-B4199CB718C8}" dt="2024-09-12T00:34:31.352" v="3" actId="478"/>
          <ac:picMkLst>
            <pc:docMk/>
            <pc:sldMk cId="726760177" sldId="280"/>
            <ac:picMk id="12" creationId="{CEC2F6FA-2580-2017-FE7B-775F53E90161}"/>
          </ac:picMkLst>
        </pc:picChg>
        <pc:picChg chg="del">
          <ac:chgData name="Stiv Ostenberg" userId="1c1dc7f5-b1a0-4e3a-9def-cb810bf6be05" providerId="ADAL" clId="{9E01D8C4-D4D4-4611-95A5-B4199CB718C8}" dt="2024-09-12T00:34:31.352" v="3" actId="478"/>
          <ac:picMkLst>
            <pc:docMk/>
            <pc:sldMk cId="726760177" sldId="280"/>
            <ac:picMk id="14" creationId="{80634AA4-C625-D363-C57E-5B375F4AA709}"/>
          </ac:picMkLst>
        </pc:picChg>
        <pc:picChg chg="del">
          <ac:chgData name="Stiv Ostenberg" userId="1c1dc7f5-b1a0-4e3a-9def-cb810bf6be05" providerId="ADAL" clId="{9E01D8C4-D4D4-4611-95A5-B4199CB718C8}" dt="2024-09-12T00:34:31.352" v="3" actId="478"/>
          <ac:picMkLst>
            <pc:docMk/>
            <pc:sldMk cId="726760177" sldId="280"/>
            <ac:picMk id="18" creationId="{E4B3ACD9-4673-869D-F56E-FCF76D151CCB}"/>
          </ac:picMkLst>
        </pc:picChg>
        <pc:picChg chg="add mod">
          <ac:chgData name="Stiv Ostenberg" userId="1c1dc7f5-b1a0-4e3a-9def-cb810bf6be05" providerId="ADAL" clId="{9E01D8C4-D4D4-4611-95A5-B4199CB718C8}" dt="2024-09-12T00:37:59.484" v="38" actId="1076"/>
          <ac:picMkLst>
            <pc:docMk/>
            <pc:sldMk cId="726760177" sldId="280"/>
            <ac:picMk id="1026" creationId="{3A19E564-BD50-419B-E701-9F5C3F08EDBE}"/>
          </ac:picMkLst>
        </pc:picChg>
        <pc:picChg chg="add mod">
          <ac:chgData name="Stiv Ostenberg" userId="1c1dc7f5-b1a0-4e3a-9def-cb810bf6be05" providerId="ADAL" clId="{9E01D8C4-D4D4-4611-95A5-B4199CB718C8}" dt="2024-09-12T00:42:45.235" v="48" actId="1076"/>
          <ac:picMkLst>
            <pc:docMk/>
            <pc:sldMk cId="726760177" sldId="280"/>
            <ac:picMk id="1028" creationId="{07EAFF2F-F9CA-36BD-6EA8-A69EAEAAB728}"/>
          </ac:picMkLst>
        </pc:picChg>
        <pc:picChg chg="add mod">
          <ac:chgData name="Stiv Ostenberg" userId="1c1dc7f5-b1a0-4e3a-9def-cb810bf6be05" providerId="ADAL" clId="{9E01D8C4-D4D4-4611-95A5-B4199CB718C8}" dt="2024-09-12T00:44:19.245" v="127" actId="1076"/>
          <ac:picMkLst>
            <pc:docMk/>
            <pc:sldMk cId="726760177" sldId="280"/>
            <ac:picMk id="1030" creationId="{A61EA016-58FF-6A64-3901-9717273F9180}"/>
          </ac:picMkLst>
        </pc:picChg>
        <pc:picChg chg="add mod">
          <ac:chgData name="Stiv Ostenberg" userId="1c1dc7f5-b1a0-4e3a-9def-cb810bf6be05" providerId="ADAL" clId="{9E01D8C4-D4D4-4611-95A5-B4199CB718C8}" dt="2024-09-12T00:49:11.499" v="183" actId="1076"/>
          <ac:picMkLst>
            <pc:docMk/>
            <pc:sldMk cId="726760177" sldId="280"/>
            <ac:picMk id="1032" creationId="{C16116AD-BE7A-DA46-9709-68F0E1BC8282}"/>
          </ac:picMkLst>
        </pc:picChg>
        <pc:picChg chg="add mod">
          <ac:chgData name="Stiv Ostenberg" userId="1c1dc7f5-b1a0-4e3a-9def-cb810bf6be05" providerId="ADAL" clId="{9E01D8C4-D4D4-4611-95A5-B4199CB718C8}" dt="2024-09-12T00:53:32.584" v="241" actId="1076"/>
          <ac:picMkLst>
            <pc:docMk/>
            <pc:sldMk cId="726760177" sldId="280"/>
            <ac:picMk id="1034" creationId="{332FDAA3-8FC7-A7E1-B92E-7EAAD828F4A5}"/>
          </ac:picMkLst>
        </pc:picChg>
        <pc:picChg chg="del">
          <ac:chgData name="Stiv Ostenberg" userId="1c1dc7f5-b1a0-4e3a-9def-cb810bf6be05" providerId="ADAL" clId="{9E01D8C4-D4D4-4611-95A5-B4199CB718C8}" dt="2024-09-12T00:34:31.352" v="3" actId="478"/>
          <ac:picMkLst>
            <pc:docMk/>
            <pc:sldMk cId="726760177" sldId="280"/>
            <ac:picMk id="3074" creationId="{91396440-A573-353E-9564-A5DEB65B60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0"/>
          </a:xfrm>
          <a:prstGeom prst="rect">
            <a:avLst/>
          </a:prstGeom>
        </p:spPr>
        <p:txBody>
          <a:bodyPr vert="horz" lIns="92401" tIns="46200" rIns="92401" bIns="46200" rtlCol="0"/>
          <a:lstStyle>
            <a:lvl1pPr algn="l">
              <a:defRPr sz="1200"/>
            </a:lvl1pPr>
          </a:lstStyle>
          <a:p>
            <a:endParaRPr lang="en-US"/>
          </a:p>
        </p:txBody>
      </p:sp>
      <p:sp>
        <p:nvSpPr>
          <p:cNvPr id="3" name="Date Placeholder 2"/>
          <p:cNvSpPr>
            <a:spLocks noGrp="1"/>
          </p:cNvSpPr>
          <p:nvPr>
            <p:ph type="dt" idx="1"/>
          </p:nvPr>
        </p:nvSpPr>
        <p:spPr>
          <a:xfrm>
            <a:off x="3884613" y="0"/>
            <a:ext cx="2971800" cy="467310"/>
          </a:xfrm>
          <a:prstGeom prst="rect">
            <a:avLst/>
          </a:prstGeom>
        </p:spPr>
        <p:txBody>
          <a:bodyPr vert="horz" lIns="92401" tIns="46200" rIns="92401" bIns="46200" rtlCol="0"/>
          <a:lstStyle>
            <a:lvl1pPr algn="r">
              <a:defRPr sz="1200"/>
            </a:lvl1pPr>
          </a:lstStyle>
          <a:p>
            <a:fld id="{C8BC9369-3499-4028-BD11-6BA3E6AB4B81}" type="datetimeFigureOut">
              <a:rPr lang="en-US" smtClean="0"/>
              <a:t>10/25/2024</a:t>
            </a:fld>
            <a:endParaRPr lang="en-US"/>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2401" tIns="46200" rIns="92401" bIns="46200" rtlCol="0" anchor="ctr"/>
          <a:lstStyle/>
          <a:p>
            <a:endParaRPr lang="en-US"/>
          </a:p>
        </p:txBody>
      </p:sp>
      <p:sp>
        <p:nvSpPr>
          <p:cNvPr id="5" name="Notes Placeholder 4"/>
          <p:cNvSpPr>
            <a:spLocks noGrp="1"/>
          </p:cNvSpPr>
          <p:nvPr>
            <p:ph type="body" sz="quarter" idx="3"/>
          </p:nvPr>
        </p:nvSpPr>
        <p:spPr>
          <a:xfrm>
            <a:off x="685800" y="4482297"/>
            <a:ext cx="5486400" cy="3667334"/>
          </a:xfrm>
          <a:prstGeom prst="rect">
            <a:avLst/>
          </a:prstGeom>
        </p:spPr>
        <p:txBody>
          <a:bodyPr vert="horz" lIns="92401" tIns="46200" rIns="92401" bIns="462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09"/>
          </a:xfrm>
          <a:prstGeom prst="rect">
            <a:avLst/>
          </a:prstGeom>
        </p:spPr>
        <p:txBody>
          <a:bodyPr vert="horz" lIns="92401" tIns="46200" rIns="92401"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2401" tIns="46200" rIns="92401" bIns="46200" rtlCol="0" anchor="b"/>
          <a:lstStyle>
            <a:lvl1pPr algn="r">
              <a:defRPr sz="1200"/>
            </a:lvl1pPr>
          </a:lstStyle>
          <a:p>
            <a:fld id="{4C035B79-9494-491F-84F0-5CA6F48CCC0E}" type="slidenum">
              <a:rPr lang="en-US" smtClean="0"/>
              <a:t>‹#›</a:t>
            </a:fld>
            <a:endParaRPr lang="en-US"/>
          </a:p>
        </p:txBody>
      </p:sp>
    </p:spTree>
    <p:extLst>
      <p:ext uri="{BB962C8B-B14F-4D97-AF65-F5344CB8AC3E}">
        <p14:creationId xmlns:p14="http://schemas.microsoft.com/office/powerpoint/2010/main" val="253921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Gwynn  (Herman Munster)</a:t>
            </a:r>
            <a:br>
              <a:rPr lang="en-US" dirty="0"/>
            </a:br>
            <a:r>
              <a:rPr lang="en-US" dirty="0"/>
              <a:t>Jodie Foster (x2) in Contact</a:t>
            </a:r>
          </a:p>
          <a:p>
            <a:r>
              <a:rPr lang="en-US" dirty="0"/>
              <a:t>Dennis Quaid and Jim </a:t>
            </a:r>
            <a:r>
              <a:rPr lang="en-US" dirty="0" err="1"/>
              <a:t>Cavazel</a:t>
            </a:r>
            <a:r>
              <a:rPr lang="en-US" dirty="0"/>
              <a:t> in Frequency</a:t>
            </a:r>
          </a:p>
          <a:p>
            <a:r>
              <a:rPr lang="en-US" dirty="0"/>
              <a:t>Tim Allen</a:t>
            </a:r>
          </a:p>
          <a:p>
            <a:r>
              <a:rPr lang="en-US" dirty="0"/>
              <a:t>Patty Loveless</a:t>
            </a:r>
          </a:p>
          <a:p>
            <a:r>
              <a:rPr lang="en-US" dirty="0"/>
              <a:t>Dolores </a:t>
            </a:r>
            <a:r>
              <a:rPr lang="en-US" dirty="0" err="1"/>
              <a:t>Keator</a:t>
            </a:r>
            <a:r>
              <a:rPr lang="en-US" dirty="0"/>
              <a:t> as Mary Trueblood in “Dr No”</a:t>
            </a:r>
          </a:p>
        </p:txBody>
      </p:sp>
      <p:sp>
        <p:nvSpPr>
          <p:cNvPr id="4" name="Slide Number Placeholder 3"/>
          <p:cNvSpPr>
            <a:spLocks noGrp="1"/>
          </p:cNvSpPr>
          <p:nvPr>
            <p:ph type="sldNum" sz="quarter" idx="5"/>
          </p:nvPr>
        </p:nvSpPr>
        <p:spPr/>
        <p:txBody>
          <a:bodyPr/>
          <a:lstStyle/>
          <a:p>
            <a:fld id="{4C035B79-9494-491F-84F0-5CA6F48CCC0E}" type="slidenum">
              <a:rPr lang="en-US" smtClean="0"/>
              <a:t>1</a:t>
            </a:fld>
            <a:endParaRPr lang="en-US"/>
          </a:p>
        </p:txBody>
      </p:sp>
    </p:spTree>
    <p:extLst>
      <p:ext uri="{BB962C8B-B14F-4D97-AF65-F5344CB8AC3E}">
        <p14:creationId xmlns:p14="http://schemas.microsoft.com/office/powerpoint/2010/main" val="129418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035B79-9494-491F-84F0-5CA6F48CCC0E}" type="slidenum">
              <a:rPr lang="en-US" smtClean="0"/>
              <a:t>5</a:t>
            </a:fld>
            <a:endParaRPr lang="en-US"/>
          </a:p>
        </p:txBody>
      </p:sp>
    </p:spTree>
    <p:extLst>
      <p:ext uri="{BB962C8B-B14F-4D97-AF65-F5344CB8AC3E}">
        <p14:creationId xmlns:p14="http://schemas.microsoft.com/office/powerpoint/2010/main" val="1117819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221826" y="4682063"/>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862CA760-8DB6-465A-B415-87F1F19E6143}" type="datetime1">
              <a:rPr lang="en-US" smtClean="0"/>
              <a:t>10/25/2024</a:t>
            </a:fld>
            <a:endParaRPr lang="en-US"/>
          </a:p>
        </p:txBody>
      </p:sp>
      <p:sp>
        <p:nvSpPr>
          <p:cNvPr id="21" name="Footer Placeholder 20"/>
          <p:cNvSpPr>
            <a:spLocks noGrp="1"/>
          </p:cNvSpPr>
          <p:nvPr>
            <p:ph type="ftr" sz="quarter" idx="11"/>
          </p:nvPr>
        </p:nvSpPr>
        <p:spPr>
          <a:xfrm>
            <a:off x="1221826" y="5177408"/>
            <a:ext cx="4297721" cy="228600"/>
          </a:xfrm>
        </p:spPr>
        <p:txBody>
          <a:bodyPr/>
          <a:lstStyle>
            <a:lvl1pPr algn="l">
              <a:defRPr>
                <a:solidFill>
                  <a:schemeClr val="tx1">
                    <a:lumMod val="85000"/>
                    <a:lumOff val="15000"/>
                  </a:schemeClr>
                </a:solidFill>
              </a:defRPr>
            </a:lvl1pPr>
          </a:lstStyle>
          <a:p>
            <a:r>
              <a:rPr lang="en-US"/>
              <a:t>© 2024 Stiv Ostenberg &amp; Southern Peninsula Emergency Communications System. Feel free to copy and use but retain this notice</a:t>
            </a:r>
          </a:p>
        </p:txBody>
      </p:sp>
      <p:sp>
        <p:nvSpPr>
          <p:cNvPr id="22" name="Slide Number Placeholder 21"/>
          <p:cNvSpPr>
            <a:spLocks noGrp="1"/>
          </p:cNvSpPr>
          <p:nvPr>
            <p:ph type="sldNum" sz="quarter" idx="12"/>
          </p:nvPr>
        </p:nvSpPr>
        <p:spPr>
          <a:xfrm>
            <a:off x="6455190"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0841149"/>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D62B4-6215-4E65-80B4-00B63262A251}" type="datetime1">
              <a:rPr lang="en-US" smtClean="0"/>
              <a:t>10/25/2024</a:t>
            </a:fld>
            <a:endParaRPr lang="en-US"/>
          </a:p>
        </p:txBody>
      </p:sp>
      <p:sp>
        <p:nvSpPr>
          <p:cNvPr id="5" name="Footer Placeholder 4"/>
          <p:cNvSpPr>
            <a:spLocks noGrp="1"/>
          </p:cNvSpPr>
          <p:nvPr>
            <p:ph type="ftr" sz="quarter" idx="11"/>
          </p:nvPr>
        </p:nvSpPr>
        <p:spPr/>
        <p:txBody>
          <a:bodyPr/>
          <a:lstStyle/>
          <a:p>
            <a:r>
              <a:rPr lang="en-US"/>
              <a:t>© 2024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1232377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15A4CB-8F88-409A-8C98-758CC21CC708}" type="datetime1">
              <a:rPr lang="en-US" smtClean="0"/>
              <a:t>10/25/2024</a:t>
            </a:fld>
            <a:endParaRPr lang="en-US"/>
          </a:p>
        </p:txBody>
      </p:sp>
      <p:sp>
        <p:nvSpPr>
          <p:cNvPr id="5" name="Footer Placeholder 4"/>
          <p:cNvSpPr>
            <a:spLocks noGrp="1"/>
          </p:cNvSpPr>
          <p:nvPr>
            <p:ph type="ftr" sz="quarter" idx="11"/>
          </p:nvPr>
        </p:nvSpPr>
        <p:spPr/>
        <p:txBody>
          <a:bodyPr/>
          <a:lstStyle/>
          <a:p>
            <a:r>
              <a:rPr lang="en-US"/>
              <a:t>© 2024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0458674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361545"/>
            <a:ext cx="7543800" cy="616190"/>
          </a:xfrm>
        </p:spPr>
        <p:txBody>
          <a:bodyPr/>
          <a:lstStyle>
            <a:lvl1pPr>
              <a:defRPr>
                <a:solidFill>
                  <a:srgbClr val="FF0000"/>
                </a:solidFill>
              </a:defRPr>
            </a:lvl1pPr>
          </a:lstStyle>
          <a:p>
            <a:r>
              <a:rPr lang="en-US" dirty="0"/>
              <a:t>Click to edit Master title style</a:t>
            </a:r>
          </a:p>
        </p:txBody>
      </p:sp>
      <p:sp>
        <p:nvSpPr>
          <p:cNvPr id="3" name="Content Placeholder 2"/>
          <p:cNvSpPr>
            <a:spLocks noGrp="1"/>
          </p:cNvSpPr>
          <p:nvPr>
            <p:ph idx="1"/>
          </p:nvPr>
        </p:nvSpPr>
        <p:spPr>
          <a:xfrm>
            <a:off x="859476" y="887878"/>
            <a:ext cx="3253345" cy="3849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E4C2C-D116-456A-A075-6E2E142DB99A}" type="datetime1">
              <a:rPr lang="en-US" smtClean="0"/>
              <a:t>10/25/2024</a:t>
            </a:fld>
            <a:endParaRPr lang="en-US"/>
          </a:p>
        </p:txBody>
      </p:sp>
      <p:sp>
        <p:nvSpPr>
          <p:cNvPr id="5" name="Footer Placeholder 4"/>
          <p:cNvSpPr>
            <a:spLocks noGrp="1"/>
          </p:cNvSpPr>
          <p:nvPr>
            <p:ph type="ftr" sz="quarter" idx="11"/>
          </p:nvPr>
        </p:nvSpPr>
        <p:spPr>
          <a:xfrm>
            <a:off x="3930732" y="6607292"/>
            <a:ext cx="5213269" cy="185394"/>
          </a:xfrm>
        </p:spPr>
        <p:txBody>
          <a:bodyPr/>
          <a:lstStyle/>
          <a:p>
            <a:r>
              <a:rPr lang="en-US" dirty="0"/>
              <a:t>© 2024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2995220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23" name="Rectangle 22"/>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247" algn="l"/>
              </a:tabLst>
              <a:defRPr sz="1350">
                <a:solidFill>
                  <a:schemeClr val="tx1">
                    <a:lumMod val="95000"/>
                    <a:lumOff val="5000"/>
                  </a:schemeClr>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3"/>
            <a:ext cx="1165860" cy="498781"/>
          </a:xfrm>
        </p:spPr>
        <p:txBody>
          <a:bodyPr/>
          <a:lstStyle>
            <a:lvl1pPr algn="ctr">
              <a:defRPr lang="en-US" sz="975" kern="1200" spc="0" baseline="0">
                <a:solidFill>
                  <a:srgbClr val="FFFFFF"/>
                </a:solidFill>
                <a:latin typeface="+mn-lt"/>
                <a:ea typeface="+mn-ea"/>
                <a:cs typeface="+mn-cs"/>
              </a:defRPr>
            </a:lvl1pPr>
          </a:lstStyle>
          <a:p>
            <a:fld id="{4F2607B7-7198-4F4B-97E8-223FE991BD4D}" type="datetime1">
              <a:rPr lang="en-US" smtClean="0"/>
              <a:t>10/25/2024</a:t>
            </a:fld>
            <a:endParaRPr lang="en-US"/>
          </a:p>
        </p:txBody>
      </p:sp>
      <p:sp>
        <p:nvSpPr>
          <p:cNvPr id="5" name="Footer Placeholder 4"/>
          <p:cNvSpPr>
            <a:spLocks noGrp="1"/>
          </p:cNvSpPr>
          <p:nvPr>
            <p:ph type="ftr" sz="quarter" idx="11"/>
          </p:nvPr>
        </p:nvSpPr>
        <p:spPr>
          <a:xfrm>
            <a:off x="1221868" y="5177408"/>
            <a:ext cx="4245101" cy="228600"/>
          </a:xfrm>
        </p:spPr>
        <p:txBody>
          <a:bodyPr/>
          <a:lstStyle>
            <a:lvl1pPr algn="l">
              <a:defRPr>
                <a:solidFill>
                  <a:schemeClr val="tx1">
                    <a:lumMod val="85000"/>
                    <a:lumOff val="15000"/>
                  </a:schemeClr>
                </a:solidFill>
              </a:defRPr>
            </a:lvl1pPr>
          </a:lstStyle>
          <a:p>
            <a:r>
              <a:rPr lang="en-US"/>
              <a:t>© 2024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08728334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6CC86-1825-49A2-AFA1-46CF61318E4E}" type="datetime1">
              <a:rPr lang="en-US" smtClean="0"/>
              <a:t>10/25/2024</a:t>
            </a:fld>
            <a:endParaRPr lang="en-US"/>
          </a:p>
        </p:txBody>
      </p:sp>
      <p:sp>
        <p:nvSpPr>
          <p:cNvPr id="6" name="Footer Placeholder 5"/>
          <p:cNvSpPr>
            <a:spLocks noGrp="1"/>
          </p:cNvSpPr>
          <p:nvPr>
            <p:ph type="ftr" sz="quarter" idx="11"/>
          </p:nvPr>
        </p:nvSpPr>
        <p:spPr/>
        <p:txBody>
          <a:bodyPr/>
          <a:lstStyle/>
          <a:p>
            <a:r>
              <a:rPr lang="en-US"/>
              <a:t>© 2024 Stiv Ostenberg &amp; Southern Peninsula Emergency Communications System. Feel free to copy and use but retain this notice</a:t>
            </a:r>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14856273"/>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44034" y="2792472"/>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6FD2DC-D26D-4C35-A722-64DF2CE378BC}" type="datetime1">
              <a:rPr lang="en-US" smtClean="0"/>
              <a:t>10/25/2024</a:t>
            </a:fld>
            <a:endParaRPr lang="en-US"/>
          </a:p>
        </p:txBody>
      </p:sp>
      <p:sp>
        <p:nvSpPr>
          <p:cNvPr id="8" name="Footer Placeholder 7"/>
          <p:cNvSpPr>
            <a:spLocks noGrp="1"/>
          </p:cNvSpPr>
          <p:nvPr>
            <p:ph type="ftr" sz="quarter" idx="11"/>
          </p:nvPr>
        </p:nvSpPr>
        <p:spPr/>
        <p:txBody>
          <a:bodyPr/>
          <a:lstStyle/>
          <a:p>
            <a:r>
              <a:rPr lang="en-US"/>
              <a:t>© 2024 Stiv Ostenberg &amp; Southern Peninsula Emergency Communications System. Feel free to copy and use but retain this notice</a:t>
            </a:r>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90804826"/>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9B7E95-24D9-4C86-9B13-592B2A94D95D}" type="datetime1">
              <a:rPr lang="en-US" smtClean="0"/>
              <a:t>10/25/2024</a:t>
            </a:fld>
            <a:endParaRPr lang="en-US"/>
          </a:p>
        </p:txBody>
      </p:sp>
      <p:sp>
        <p:nvSpPr>
          <p:cNvPr id="4" name="Footer Placeholder 3"/>
          <p:cNvSpPr>
            <a:spLocks noGrp="1"/>
          </p:cNvSpPr>
          <p:nvPr>
            <p:ph type="ftr" sz="quarter" idx="11"/>
          </p:nvPr>
        </p:nvSpPr>
        <p:spPr/>
        <p:txBody>
          <a:bodyPr/>
          <a:lstStyle/>
          <a:p>
            <a:r>
              <a:rPr lang="en-US"/>
              <a:t>© 2024 Stiv Ostenberg &amp; Southern Peninsula Emergency Communications System. Feel free to copy and use but retain this notice</a:t>
            </a:r>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56811281"/>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A9A82-EA4C-4BCF-BD1F-B0C18730CF77}" type="datetime1">
              <a:rPr lang="en-US" smtClean="0"/>
              <a:t>10/25/2024</a:t>
            </a:fld>
            <a:endParaRPr lang="en-US"/>
          </a:p>
        </p:txBody>
      </p:sp>
      <p:sp>
        <p:nvSpPr>
          <p:cNvPr id="3" name="Footer Placeholder 2"/>
          <p:cNvSpPr>
            <a:spLocks noGrp="1"/>
          </p:cNvSpPr>
          <p:nvPr>
            <p:ph type="ftr" sz="quarter" idx="11"/>
          </p:nvPr>
        </p:nvSpPr>
        <p:spPr/>
        <p:txBody>
          <a:bodyPr/>
          <a:lstStyle/>
          <a:p>
            <a:r>
              <a:rPr lang="en-US"/>
              <a:t>© 2024 Stiv Ostenberg &amp; Southern Peninsula Emergency Communications System. Feel free to copy and use but retain this notice</a:t>
            </a:r>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0255436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800"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3118FE59-7BC6-4B2D-9A04-A61D17275FBF}" type="datetime1">
              <a:rPr lang="en-US" smtClean="0"/>
              <a:t>10/25/2024</a:t>
            </a:fld>
            <a:endParaRPr lang="en-US"/>
          </a:p>
        </p:txBody>
      </p:sp>
      <p:sp>
        <p:nvSpPr>
          <p:cNvPr id="9" name="Footer Placeholder 8"/>
          <p:cNvSpPr>
            <a:spLocks noGrp="1"/>
          </p:cNvSpPr>
          <p:nvPr>
            <p:ph type="ftr" sz="quarter" idx="11"/>
          </p:nvPr>
        </p:nvSpPr>
        <p:spPr>
          <a:xfrm>
            <a:off x="514351" y="6035040"/>
            <a:ext cx="3438525" cy="365760"/>
          </a:xfrm>
        </p:spPr>
        <p:txBody>
          <a:bodyPr/>
          <a:lstStyle>
            <a:lvl1pPr algn="l">
              <a:defRPr/>
            </a:lvl1pPr>
          </a:lstStyle>
          <a:p>
            <a:r>
              <a:rPr lang="en-US"/>
              <a:t>© 2024 Stiv Ostenberg &amp; Southern Peninsula Emergency Communications System. Feel free to copy and use but retain this notice</a:t>
            </a:r>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6290116"/>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0" y="237744"/>
            <a:ext cx="5772151"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9119E88D-9C1D-4EDD-A01C-BF46C82D9464}" type="datetime1">
              <a:rPr lang="en-US" smtClean="0"/>
              <a:t>10/25/2024</a:t>
            </a:fld>
            <a:endParaRPr lang="en-US"/>
          </a:p>
        </p:txBody>
      </p:sp>
      <p:sp>
        <p:nvSpPr>
          <p:cNvPr id="6" name="Footer Placeholder 5"/>
          <p:cNvSpPr>
            <a:spLocks noGrp="1"/>
          </p:cNvSpPr>
          <p:nvPr>
            <p:ph type="ftr" sz="quarter" idx="11"/>
          </p:nvPr>
        </p:nvSpPr>
        <p:spPr>
          <a:xfrm>
            <a:off x="459486" y="6035040"/>
            <a:ext cx="3441002" cy="365760"/>
          </a:xfrm>
        </p:spPr>
        <p:txBody>
          <a:bodyPr/>
          <a:lstStyle>
            <a:lvl1pPr marL="0" algn="r" defTabSz="685800"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US"/>
              <a:t>© 2024 Stiv Ostenberg &amp; Southern Peninsula Emergency Communications System. Feel free to copy and use but retain this notice</a:t>
            </a:r>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7"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6357937"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008082759"/>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76022" y="237744"/>
            <a:ext cx="8791956" cy="6382512"/>
          </a:xfrm>
          <a:prstGeom prst="rect">
            <a:avLst/>
          </a:prstGeom>
          <a:solidFill>
            <a:schemeClr val="tx2">
              <a:lumMod val="25000"/>
              <a:lumOff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42596" y="6035040"/>
            <a:ext cx="2169784" cy="36576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777E000A-C54B-4DA0-8154-3B9CAB4A0A64}" type="datetime1">
              <a:rPr lang="en-US" smtClean="0"/>
              <a:t>10/25/2024</a:t>
            </a:fld>
            <a:endParaRPr lang="en-US"/>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750">
                <a:solidFill>
                  <a:schemeClr val="tx1">
                    <a:lumMod val="85000"/>
                    <a:lumOff val="15000"/>
                  </a:schemeClr>
                </a:solidFill>
              </a:defRPr>
            </a:lvl1pPr>
          </a:lstStyle>
          <a:p>
            <a:r>
              <a:rPr lang="en-US"/>
              <a:t>© 2024 Stiv Ostenberg &amp; Southern Peninsula Emergency Communications System. Feel free to copy and use but retain this notice</a:t>
            </a:r>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3388689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3" r:id="rId5"/>
    <p:sldLayoutId id="2147483688" r:id="rId6"/>
    <p:sldLayoutId id="2147483689" r:id="rId7"/>
    <p:sldLayoutId id="2147483690" r:id="rId8"/>
    <p:sldLayoutId id="2147483691" r:id="rId9"/>
    <p:sldLayoutId id="2147483692" r:id="rId10"/>
    <p:sldLayoutId id="2147483694" r:id="rId11"/>
  </p:sldLayoutIdLst>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hf sldNum="0" hdr="0" dt="0"/>
  <p:txStyles>
    <p:titleStyle>
      <a:lvl1pPr algn="l" defTabSz="685800" rtl="0" eaLnBrk="1" latinLnBrk="0" hangingPunct="1">
        <a:lnSpc>
          <a:spcPct val="90000"/>
        </a:lnSpc>
        <a:spcBef>
          <a:spcPct val="0"/>
        </a:spcBef>
        <a:buNone/>
        <a:defRPr lang="en-US" sz="3600" i="1" kern="1200" cap="none" spc="-53"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hyperlink" Target="http://www.arrl.org/contest-rules"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0.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image" Target="../media/image75.png"/><Relationship Id="rId4" Type="http://schemas.openxmlformats.org/officeDocument/2006/relationships/image" Target="../media/image112.png"/><Relationship Id="rId9"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Pin von Ham Chicks auf Ham Radio Chicks | Nostalgie">
            <a:extLst>
              <a:ext uri="{FF2B5EF4-FFF2-40B4-BE49-F238E27FC236}">
                <a16:creationId xmlns:a16="http://schemas.microsoft.com/office/drawing/2014/main" id="{91DE589B-F140-14BC-957E-D6503EBBF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271" y="1676768"/>
            <a:ext cx="2668398" cy="18278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YL and Ham Radio | Name that movie, Ham radio, Radio">
            <a:extLst>
              <a:ext uri="{FF2B5EF4-FFF2-40B4-BE49-F238E27FC236}">
                <a16:creationId xmlns:a16="http://schemas.microsoft.com/office/drawing/2014/main" id="{925B6D28-45EF-F02C-23C6-6BF9FC90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45" y="2952028"/>
            <a:ext cx="3073080" cy="1843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Ending Of Frequency Explained">
            <a:extLst>
              <a:ext uri="{FF2B5EF4-FFF2-40B4-BE49-F238E27FC236}">
                <a16:creationId xmlns:a16="http://schemas.microsoft.com/office/drawing/2014/main" id="{72AD2778-A5C7-240F-20DC-F3CBE3FE7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55" y="4774559"/>
            <a:ext cx="2957586" cy="16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CD26A4-8BA2-82B9-30FB-034328248C71}"/>
              </a:ext>
            </a:extLst>
          </p:cNvPr>
          <p:cNvSpPr>
            <a:spLocks noGrp="1"/>
          </p:cNvSpPr>
          <p:nvPr>
            <p:ph type="title"/>
          </p:nvPr>
        </p:nvSpPr>
        <p:spPr>
          <a:xfrm>
            <a:off x="800100" y="419799"/>
            <a:ext cx="7543800" cy="565421"/>
          </a:xfrm>
        </p:spPr>
        <p:txBody>
          <a:bodyPr>
            <a:normAutofit fontScale="90000"/>
          </a:bodyPr>
          <a:lstStyle/>
          <a:p>
            <a:pPr algn="ctr"/>
            <a:r>
              <a:rPr lang="en-US" dirty="0">
                <a:solidFill>
                  <a:srgbClr val="FF0000"/>
                </a:solidFill>
              </a:rPr>
              <a:t>Ham Radio &amp; You!</a:t>
            </a:r>
          </a:p>
        </p:txBody>
      </p:sp>
      <p:sp>
        <p:nvSpPr>
          <p:cNvPr id="3" name="Content Placeholder 2">
            <a:extLst>
              <a:ext uri="{FF2B5EF4-FFF2-40B4-BE49-F238E27FC236}">
                <a16:creationId xmlns:a16="http://schemas.microsoft.com/office/drawing/2014/main" id="{BB18DEC6-6831-C311-2527-DD7A9B465A54}"/>
              </a:ext>
            </a:extLst>
          </p:cNvPr>
          <p:cNvSpPr>
            <a:spLocks noGrp="1"/>
          </p:cNvSpPr>
          <p:nvPr>
            <p:ph idx="1"/>
          </p:nvPr>
        </p:nvSpPr>
        <p:spPr>
          <a:xfrm>
            <a:off x="753218" y="1014648"/>
            <a:ext cx="7543800" cy="1025974"/>
          </a:xfrm>
        </p:spPr>
        <p:txBody>
          <a:bodyPr/>
          <a:lstStyle/>
          <a:p>
            <a:r>
              <a:rPr lang="en-US" dirty="0"/>
              <a:t>Ham Radio encompasses a wide range of activities.   This deck walks you through a list of different aspects of Ham Radio, from getting your license, to getting on the air and making your first contact, to learning about all the horizons that open to you as you continue your Ham Radio Journey.  Take a look through these slides, and see if anything appeals to you!</a:t>
            </a:r>
          </a:p>
        </p:txBody>
      </p:sp>
      <p:pic>
        <p:nvPicPr>
          <p:cNvPr id="1030" name="Picture 6" descr="N6MJS - Callsign Lookup by QRZ Ham Radio">
            <a:extLst>
              <a:ext uri="{FF2B5EF4-FFF2-40B4-BE49-F238E27FC236}">
                <a16:creationId xmlns:a16="http://schemas.microsoft.com/office/drawing/2014/main" id="{00881933-739C-1CCB-C19D-86919699F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755" y="1987080"/>
            <a:ext cx="1978578" cy="13533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quency” TV Series Now Planned for CW Network">
            <a:extLst>
              <a:ext uri="{FF2B5EF4-FFF2-40B4-BE49-F238E27FC236}">
                <a16:creationId xmlns:a16="http://schemas.microsoft.com/office/drawing/2014/main" id="{97A4C9C6-17C6-778B-E3CA-A5EF68591D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997" y="4111564"/>
            <a:ext cx="3641871" cy="2355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9 News Item Archive">
            <a:extLst>
              <a:ext uri="{FF2B5EF4-FFF2-40B4-BE49-F238E27FC236}">
                <a16:creationId xmlns:a16="http://schemas.microsoft.com/office/drawing/2014/main" id="{A24326E8-DE66-66D8-3C37-98F09054C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3080" y="3096025"/>
            <a:ext cx="2904076" cy="19773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37A485-F95A-87A1-E765-2B2081557F59}"/>
              </a:ext>
            </a:extLst>
          </p:cNvPr>
          <p:cNvPicPr>
            <a:picLocks noChangeAspect="1"/>
          </p:cNvPicPr>
          <p:nvPr/>
        </p:nvPicPr>
        <p:blipFill>
          <a:blip r:embed="rId9"/>
          <a:stretch>
            <a:fillRect/>
          </a:stretch>
        </p:blipFill>
        <p:spPr>
          <a:xfrm>
            <a:off x="3387651" y="5073374"/>
            <a:ext cx="1642592" cy="1419257"/>
          </a:xfrm>
          <a:prstGeom prst="rect">
            <a:avLst/>
          </a:prstGeom>
        </p:spPr>
      </p:pic>
      <p:pic>
        <p:nvPicPr>
          <p:cNvPr id="1028" name="Picture 4" descr="Stream Kohandiara, The Last Revenge of Gods by Ingmar S. Horn | Listen online for free on SoundCloud">
            <a:extLst>
              <a:ext uri="{FF2B5EF4-FFF2-40B4-BE49-F238E27FC236}">
                <a16:creationId xmlns:a16="http://schemas.microsoft.com/office/drawing/2014/main" id="{EC983532-EF19-BF04-CE06-A46DE0F322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8500" y="2474264"/>
            <a:ext cx="1732325" cy="1732325"/>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F1FD1932-C51D-C7AF-802D-769F06B38DDC}"/>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699686178"/>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A4D5-E285-2222-7FA9-1D3C981C4AA6}"/>
              </a:ext>
            </a:extLst>
          </p:cNvPr>
          <p:cNvSpPr>
            <a:spLocks noGrp="1"/>
          </p:cNvSpPr>
          <p:nvPr>
            <p:ph type="title"/>
          </p:nvPr>
        </p:nvSpPr>
        <p:spPr>
          <a:xfrm>
            <a:off x="800100" y="642594"/>
            <a:ext cx="2293422" cy="847759"/>
          </a:xfrm>
        </p:spPr>
        <p:txBody>
          <a:bodyPr/>
          <a:lstStyle/>
          <a:p>
            <a:r>
              <a:rPr lang="en-US" dirty="0">
                <a:solidFill>
                  <a:srgbClr val="FF0000"/>
                </a:solidFill>
              </a:rPr>
              <a:t>Fox Hunting</a:t>
            </a:r>
          </a:p>
        </p:txBody>
      </p:sp>
      <p:sp>
        <p:nvSpPr>
          <p:cNvPr id="3" name="Content Placeholder 2">
            <a:extLst>
              <a:ext uri="{FF2B5EF4-FFF2-40B4-BE49-F238E27FC236}">
                <a16:creationId xmlns:a16="http://schemas.microsoft.com/office/drawing/2014/main" id="{E4AEBB68-BD6D-2353-2126-B6486C83147C}"/>
              </a:ext>
            </a:extLst>
          </p:cNvPr>
          <p:cNvSpPr>
            <a:spLocks noGrp="1"/>
          </p:cNvSpPr>
          <p:nvPr>
            <p:ph idx="1"/>
          </p:nvPr>
        </p:nvSpPr>
        <p:spPr>
          <a:xfrm>
            <a:off x="452841" y="1374699"/>
            <a:ext cx="4521469" cy="1874521"/>
          </a:xfrm>
        </p:spPr>
        <p:txBody>
          <a:bodyPr/>
          <a:lstStyle/>
          <a:p>
            <a:r>
              <a:rPr lang="en-US" b="0" i="0" dirty="0">
                <a:solidFill>
                  <a:srgbClr val="224466"/>
                </a:solidFill>
                <a:effectLst/>
                <a:highlight>
                  <a:srgbClr val="FFFFFF"/>
                </a:highlight>
                <a:latin typeface="Arial" panose="020B0604020202020204" pitchFamily="34" charset="0"/>
              </a:rPr>
              <a:t>Every weekend, in cities and towns all across the country, ham radio operators gather on hilltops for a very special kind of contest--the Fox Hunt. A small, low power transmitter is hidden and the rest of the crew tries to find it. Sound simple? It can be very challenging and a whole lot of fun. The direction finding skills learned in this activity can be very valuable in locating a repeater jammer, or a lost hiker.</a:t>
            </a:r>
            <a:endParaRPr lang="en-US" dirty="0"/>
          </a:p>
        </p:txBody>
      </p:sp>
      <p:pic>
        <p:nvPicPr>
          <p:cNvPr id="7" name="Picture 6">
            <a:extLst>
              <a:ext uri="{FF2B5EF4-FFF2-40B4-BE49-F238E27FC236}">
                <a16:creationId xmlns:a16="http://schemas.microsoft.com/office/drawing/2014/main" id="{DF5A630C-850D-44B1-6CBC-45A7417234D2}"/>
              </a:ext>
            </a:extLst>
          </p:cNvPr>
          <p:cNvPicPr>
            <a:picLocks noChangeAspect="1"/>
          </p:cNvPicPr>
          <p:nvPr/>
        </p:nvPicPr>
        <p:blipFill>
          <a:blip r:embed="rId2"/>
          <a:stretch>
            <a:fillRect/>
          </a:stretch>
        </p:blipFill>
        <p:spPr>
          <a:xfrm>
            <a:off x="7318590" y="4958973"/>
            <a:ext cx="1422454" cy="1422454"/>
          </a:xfrm>
          <a:prstGeom prst="rect">
            <a:avLst/>
          </a:prstGeom>
        </p:spPr>
      </p:pic>
      <p:pic>
        <p:nvPicPr>
          <p:cNvPr id="1028" name="Picture 4">
            <a:extLst>
              <a:ext uri="{FF2B5EF4-FFF2-40B4-BE49-F238E27FC236}">
                <a16:creationId xmlns:a16="http://schemas.microsoft.com/office/drawing/2014/main" id="{3307E3A3-4B57-3369-B2EB-FB218814C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41" y="3893949"/>
            <a:ext cx="3404138" cy="2553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pe Measure Yagi antenna : Resource Detail">
            <a:extLst>
              <a:ext uri="{FF2B5EF4-FFF2-40B4-BE49-F238E27FC236}">
                <a16:creationId xmlns:a16="http://schemas.microsoft.com/office/drawing/2014/main" id="{255CB788-01D2-AD06-EEE9-146CEC5B6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569" y="413385"/>
            <a:ext cx="3419475"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46BD46-4537-1370-C428-BE3B7C6945E1}"/>
              </a:ext>
            </a:extLst>
          </p:cNvPr>
          <p:cNvSpPr txBox="1"/>
          <p:nvPr/>
        </p:nvSpPr>
        <p:spPr>
          <a:xfrm>
            <a:off x="5385732" y="2879888"/>
            <a:ext cx="3212984" cy="461665"/>
          </a:xfrm>
          <a:prstGeom prst="rect">
            <a:avLst/>
          </a:prstGeom>
          <a:noFill/>
        </p:spPr>
        <p:txBody>
          <a:bodyPr wrap="square" rtlCol="0">
            <a:spAutoFit/>
          </a:bodyPr>
          <a:lstStyle/>
          <a:p>
            <a:r>
              <a:rPr lang="en-US" sz="1200" dirty="0"/>
              <a:t>Use an inexpensive homebuilt antenna, or ask for a loaner. You may also join a team.</a:t>
            </a:r>
          </a:p>
        </p:txBody>
      </p:sp>
      <p:pic>
        <p:nvPicPr>
          <p:cNvPr id="1032" name="Picture 8" descr="district wear frequency radio fox hunting every day Red date nose">
            <a:extLst>
              <a:ext uri="{FF2B5EF4-FFF2-40B4-BE49-F238E27FC236}">
                <a16:creationId xmlns:a16="http://schemas.microsoft.com/office/drawing/2014/main" id="{B1603C76-DD7C-F574-7D31-5BADF06EB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979" y="3429000"/>
            <a:ext cx="2627327" cy="2221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E3CCFB-54A9-F196-9F21-4746196BE495}"/>
              </a:ext>
            </a:extLst>
          </p:cNvPr>
          <p:cNvSpPr txBox="1"/>
          <p:nvPr/>
        </p:nvSpPr>
        <p:spPr>
          <a:xfrm>
            <a:off x="4631267" y="5614143"/>
            <a:ext cx="2277067" cy="646331"/>
          </a:xfrm>
          <a:prstGeom prst="rect">
            <a:avLst/>
          </a:prstGeom>
          <a:noFill/>
        </p:spPr>
        <p:txBody>
          <a:bodyPr wrap="square">
            <a:spAutoFit/>
          </a:bodyPr>
          <a:lstStyle/>
          <a:p>
            <a:r>
              <a:rPr lang="en-US" sz="1200" dirty="0"/>
              <a:t>Does not require a Ham License to hunt as you do not transmit. That means kids</a:t>
            </a:r>
            <a:r>
              <a:rPr lang="en-US" sz="1200" b="1" dirty="0"/>
              <a:t>¹</a:t>
            </a:r>
            <a:r>
              <a:rPr lang="en-US" sz="1200" dirty="0"/>
              <a:t> can participate!</a:t>
            </a:r>
          </a:p>
        </p:txBody>
      </p:sp>
      <p:sp>
        <p:nvSpPr>
          <p:cNvPr id="11" name="TextBox 10">
            <a:extLst>
              <a:ext uri="{FF2B5EF4-FFF2-40B4-BE49-F238E27FC236}">
                <a16:creationId xmlns:a16="http://schemas.microsoft.com/office/drawing/2014/main" id="{A8C424FD-396B-0709-0D82-AA8098258414}"/>
              </a:ext>
            </a:extLst>
          </p:cNvPr>
          <p:cNvSpPr txBox="1"/>
          <p:nvPr/>
        </p:nvSpPr>
        <p:spPr>
          <a:xfrm>
            <a:off x="192682" y="6517915"/>
            <a:ext cx="6036144" cy="215444"/>
          </a:xfrm>
          <a:prstGeom prst="rect">
            <a:avLst/>
          </a:prstGeom>
          <a:noFill/>
        </p:spPr>
        <p:txBody>
          <a:bodyPr wrap="square" rtlCol="0">
            <a:spAutoFit/>
          </a:bodyPr>
          <a:lstStyle/>
          <a:p>
            <a:r>
              <a:rPr lang="en-US" sz="800" dirty="0"/>
              <a:t>1: Kids are not provided.  Bring your own. Instructions for building a kid are also not provided.</a:t>
            </a:r>
          </a:p>
        </p:txBody>
      </p:sp>
      <p:sp>
        <p:nvSpPr>
          <p:cNvPr id="4" name="Footer Placeholder 3">
            <a:extLst>
              <a:ext uri="{FF2B5EF4-FFF2-40B4-BE49-F238E27FC236}">
                <a16:creationId xmlns:a16="http://schemas.microsoft.com/office/drawing/2014/main" id="{DE52488D-6B18-1B28-EF5B-80410D4ACFEA}"/>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3999827450"/>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89F0-68C6-5D6B-8C94-C7C0E5538097}"/>
              </a:ext>
            </a:extLst>
          </p:cNvPr>
          <p:cNvSpPr>
            <a:spLocks noGrp="1"/>
          </p:cNvSpPr>
          <p:nvPr>
            <p:ph type="title"/>
          </p:nvPr>
        </p:nvSpPr>
        <p:spPr>
          <a:xfrm>
            <a:off x="363872" y="466425"/>
            <a:ext cx="6875827" cy="523476"/>
          </a:xfrm>
        </p:spPr>
        <p:txBody>
          <a:bodyPr>
            <a:normAutofit fontScale="90000"/>
          </a:bodyPr>
          <a:lstStyle/>
          <a:p>
            <a:r>
              <a:rPr lang="en-US" dirty="0">
                <a:solidFill>
                  <a:srgbClr val="FF0000"/>
                </a:solidFill>
              </a:rPr>
              <a:t>Contact the International Space Station</a:t>
            </a:r>
          </a:p>
        </p:txBody>
      </p:sp>
      <p:pic>
        <p:nvPicPr>
          <p:cNvPr id="2052" name="Picture 4" descr="Picture">
            <a:extLst>
              <a:ext uri="{FF2B5EF4-FFF2-40B4-BE49-F238E27FC236}">
                <a16:creationId xmlns:a16="http://schemas.microsoft.com/office/drawing/2014/main" id="{06E54BBC-C3FC-0ABB-DE22-917B58C1C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036" y="1211041"/>
            <a:ext cx="3432322" cy="2278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92B762-A8AF-8D4D-87FB-C4B66BB2F058}"/>
              </a:ext>
            </a:extLst>
          </p:cNvPr>
          <p:cNvPicPr>
            <a:picLocks noChangeAspect="1"/>
          </p:cNvPicPr>
          <p:nvPr/>
        </p:nvPicPr>
        <p:blipFill>
          <a:blip r:embed="rId3"/>
          <a:stretch>
            <a:fillRect/>
          </a:stretch>
        </p:blipFill>
        <p:spPr>
          <a:xfrm>
            <a:off x="6812123" y="5116915"/>
            <a:ext cx="1274660" cy="1274660"/>
          </a:xfrm>
          <a:prstGeom prst="rect">
            <a:avLst/>
          </a:prstGeom>
        </p:spPr>
      </p:pic>
      <p:pic>
        <p:nvPicPr>
          <p:cNvPr id="2054" name="Picture 6" descr="ISS Ham Radio Reception in Raleigh, North Carolina - YouTube">
            <a:extLst>
              <a:ext uri="{FF2B5EF4-FFF2-40B4-BE49-F238E27FC236}">
                <a16:creationId xmlns:a16="http://schemas.microsoft.com/office/drawing/2014/main" id="{691DA0F9-A14C-FF93-B1CE-120EC316C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46" y="3825380"/>
            <a:ext cx="4689446" cy="2637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CD1E8-9AC3-D284-7C63-850213C54036}"/>
              </a:ext>
            </a:extLst>
          </p:cNvPr>
          <p:cNvPicPr>
            <a:picLocks noChangeAspect="1"/>
          </p:cNvPicPr>
          <p:nvPr/>
        </p:nvPicPr>
        <p:blipFill>
          <a:blip r:embed="rId5"/>
          <a:stretch>
            <a:fillRect/>
          </a:stretch>
        </p:blipFill>
        <p:spPr>
          <a:xfrm>
            <a:off x="5449727" y="3587992"/>
            <a:ext cx="2637055" cy="1475964"/>
          </a:xfrm>
          <a:prstGeom prst="rect">
            <a:avLst/>
          </a:prstGeom>
        </p:spPr>
      </p:pic>
      <p:sp>
        <p:nvSpPr>
          <p:cNvPr id="8" name="TextBox 7">
            <a:extLst>
              <a:ext uri="{FF2B5EF4-FFF2-40B4-BE49-F238E27FC236}">
                <a16:creationId xmlns:a16="http://schemas.microsoft.com/office/drawing/2014/main" id="{67A20C74-EB9C-D76F-2108-4D3A98CD7614}"/>
              </a:ext>
            </a:extLst>
          </p:cNvPr>
          <p:cNvSpPr txBox="1"/>
          <p:nvPr/>
        </p:nvSpPr>
        <p:spPr>
          <a:xfrm>
            <a:off x="363872" y="960670"/>
            <a:ext cx="4484965" cy="2631490"/>
          </a:xfrm>
          <a:prstGeom prst="rect">
            <a:avLst/>
          </a:prstGeom>
          <a:noFill/>
        </p:spPr>
        <p:txBody>
          <a:bodyPr wrap="square" rtlCol="0">
            <a:spAutoFit/>
          </a:bodyPr>
          <a:lstStyle/>
          <a:p>
            <a:r>
              <a:rPr lang="en-US" sz="1100" dirty="0"/>
              <a:t>Some ISS crew members make random, unscheduled, amateur radio voice contacts with earth-bound radio amateurs, often called "hams". They can make radio contacts during their breaks, pre-sleep time and before and after mealtime. Astronauts have contacted thousands of hams around the world. The work schedules of the ISS crew dictate when they are able to operate the radios. The crew's usual waking period is 0730 - 1930 UTC. The most common times to find a crew member making casual periods are about one hour after waking and before sleeping, when they have personal time. They're usually free most of the weekend, as well . </a:t>
            </a:r>
          </a:p>
          <a:p>
            <a:endParaRPr lang="en-US" sz="1100" dirty="0"/>
          </a:p>
          <a:p>
            <a:r>
              <a:rPr lang="en-US" sz="1100" dirty="0"/>
              <a:t>APRS (Automatic Packet Reporting System) is an Internet-based network that inter-connects various APRS radio networks worldwide1. The International Space Station (ISS) has an active APRS digipeater operating on 145.825 </a:t>
            </a:r>
            <a:r>
              <a:rPr lang="en-US" sz="1100" dirty="0" err="1"/>
              <a:t>MHz.</a:t>
            </a:r>
            <a:r>
              <a:rPr lang="en-US" sz="1100" dirty="0"/>
              <a:t> APRS was designed for local tactical real-time human exchange of brief digital information</a:t>
            </a:r>
          </a:p>
        </p:txBody>
      </p:sp>
      <p:sp>
        <p:nvSpPr>
          <p:cNvPr id="3" name="Footer Placeholder 2">
            <a:extLst>
              <a:ext uri="{FF2B5EF4-FFF2-40B4-BE49-F238E27FC236}">
                <a16:creationId xmlns:a16="http://schemas.microsoft.com/office/drawing/2014/main" id="{13308D22-A2E4-8089-F00D-E1CA1E154BB6}"/>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597673438"/>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89F0-68C6-5D6B-8C94-C7C0E5538097}"/>
              </a:ext>
            </a:extLst>
          </p:cNvPr>
          <p:cNvSpPr>
            <a:spLocks noGrp="1"/>
          </p:cNvSpPr>
          <p:nvPr>
            <p:ph type="title"/>
          </p:nvPr>
        </p:nvSpPr>
        <p:spPr>
          <a:xfrm>
            <a:off x="363872" y="466425"/>
            <a:ext cx="6875827" cy="523476"/>
          </a:xfrm>
        </p:spPr>
        <p:txBody>
          <a:bodyPr>
            <a:normAutofit fontScale="90000"/>
          </a:bodyPr>
          <a:lstStyle/>
          <a:p>
            <a:r>
              <a:rPr lang="en-US" dirty="0">
                <a:solidFill>
                  <a:srgbClr val="FF0000"/>
                </a:solidFill>
              </a:rPr>
              <a:t>Backcountry Communication</a:t>
            </a:r>
          </a:p>
        </p:txBody>
      </p:sp>
      <p:sp>
        <p:nvSpPr>
          <p:cNvPr id="3" name="Footer Placeholder 2">
            <a:extLst>
              <a:ext uri="{FF2B5EF4-FFF2-40B4-BE49-F238E27FC236}">
                <a16:creationId xmlns:a16="http://schemas.microsoft.com/office/drawing/2014/main" id="{13308D22-A2E4-8089-F00D-E1CA1E154BB6}"/>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
        <p:nvSpPr>
          <p:cNvPr id="4" name="TextBox 3">
            <a:extLst>
              <a:ext uri="{FF2B5EF4-FFF2-40B4-BE49-F238E27FC236}">
                <a16:creationId xmlns:a16="http://schemas.microsoft.com/office/drawing/2014/main" id="{C79E29D5-4405-D1AB-F400-DF42A69269FB}"/>
              </a:ext>
            </a:extLst>
          </p:cNvPr>
          <p:cNvSpPr txBox="1"/>
          <p:nvPr/>
        </p:nvSpPr>
        <p:spPr>
          <a:xfrm>
            <a:off x="413166" y="989901"/>
            <a:ext cx="4886178" cy="1200329"/>
          </a:xfrm>
          <a:prstGeom prst="rect">
            <a:avLst/>
          </a:prstGeom>
          <a:noFill/>
        </p:spPr>
        <p:txBody>
          <a:bodyPr wrap="square" rtlCol="0">
            <a:spAutoFit/>
          </a:bodyPr>
          <a:lstStyle/>
          <a:p>
            <a:r>
              <a:rPr lang="en-US" dirty="0"/>
              <a:t>Many people like heading out into nature,  far beyond the reach a cell towers.  Hikers, </a:t>
            </a:r>
            <a:r>
              <a:rPr lang="en-US" dirty="0" err="1"/>
              <a:t>Offroaders</a:t>
            </a:r>
            <a:r>
              <a:rPr lang="en-US" dirty="0"/>
              <a:t>, and Campers may need a form of communication that does not rely on AT&amp;T…</a:t>
            </a:r>
          </a:p>
        </p:txBody>
      </p:sp>
      <p:pic>
        <p:nvPicPr>
          <p:cNvPr id="6" name="Picture 5">
            <a:extLst>
              <a:ext uri="{FF2B5EF4-FFF2-40B4-BE49-F238E27FC236}">
                <a16:creationId xmlns:a16="http://schemas.microsoft.com/office/drawing/2014/main" id="{D9DF400C-8E7E-7113-8E9A-1A0721900053}"/>
              </a:ext>
            </a:extLst>
          </p:cNvPr>
          <p:cNvPicPr>
            <a:picLocks noChangeAspect="1"/>
          </p:cNvPicPr>
          <p:nvPr/>
        </p:nvPicPr>
        <p:blipFill>
          <a:blip r:embed="rId2"/>
          <a:stretch>
            <a:fillRect/>
          </a:stretch>
        </p:blipFill>
        <p:spPr>
          <a:xfrm>
            <a:off x="5830233" y="4705793"/>
            <a:ext cx="2921581" cy="1740682"/>
          </a:xfrm>
          <a:prstGeom prst="rect">
            <a:avLst/>
          </a:prstGeom>
        </p:spPr>
      </p:pic>
      <p:pic>
        <p:nvPicPr>
          <p:cNvPr id="1026" name="Picture 2" descr="See the source image">
            <a:extLst>
              <a:ext uri="{FF2B5EF4-FFF2-40B4-BE49-F238E27FC236}">
                <a16:creationId xmlns:a16="http://schemas.microsoft.com/office/drawing/2014/main" id="{8A906A5F-0945-4A15-6CF2-488BC3906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66" y="4380547"/>
            <a:ext cx="298132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gged Radios Beach Buggy RZR | Beach buggy, Dune buggy, Buggy">
            <a:extLst>
              <a:ext uri="{FF2B5EF4-FFF2-40B4-BE49-F238E27FC236}">
                <a16:creationId xmlns:a16="http://schemas.microsoft.com/office/drawing/2014/main" id="{165F7492-66A8-87E1-F4CE-527B2BDC3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471" y="503795"/>
            <a:ext cx="2780657" cy="1852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m Radio Gear Outdoor Hiking Girl Talking Stock Photo - Image of cold, hobby: 195197974">
            <a:extLst>
              <a:ext uri="{FF2B5EF4-FFF2-40B4-BE49-F238E27FC236}">
                <a16:creationId xmlns:a16="http://schemas.microsoft.com/office/drawing/2014/main" id="{B1FE7DBE-3A6F-8A6A-43E3-85FCDF9DD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5516" y="2807503"/>
            <a:ext cx="2953167" cy="19687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C-703 HF QRP Rig with Automatic Antenna Tuner and DSP">
            <a:extLst>
              <a:ext uri="{FF2B5EF4-FFF2-40B4-BE49-F238E27FC236}">
                <a16:creationId xmlns:a16="http://schemas.microsoft.com/office/drawing/2014/main" id="{4FBAAE6D-841D-121A-B2B6-E28AA82623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4608" y="2404195"/>
            <a:ext cx="2301598" cy="230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761056"/>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FE1B-8A49-3B45-BC6B-08620917553D}"/>
              </a:ext>
            </a:extLst>
          </p:cNvPr>
          <p:cNvSpPr>
            <a:spLocks noGrp="1"/>
          </p:cNvSpPr>
          <p:nvPr>
            <p:ph type="title"/>
          </p:nvPr>
        </p:nvSpPr>
        <p:spPr>
          <a:xfrm>
            <a:off x="386812" y="503110"/>
            <a:ext cx="4929107" cy="989894"/>
          </a:xfrm>
        </p:spPr>
        <p:txBody>
          <a:bodyPr>
            <a:normAutofit fontScale="90000"/>
          </a:bodyPr>
          <a:lstStyle/>
          <a:p>
            <a:r>
              <a:rPr lang="en-US" sz="6600" dirty="0">
                <a:solidFill>
                  <a:srgbClr val="FF0000"/>
                </a:solidFill>
              </a:rPr>
              <a:t>Parks on the Air</a:t>
            </a:r>
          </a:p>
        </p:txBody>
      </p:sp>
      <p:sp>
        <p:nvSpPr>
          <p:cNvPr id="3" name="Content Placeholder 2">
            <a:extLst>
              <a:ext uri="{FF2B5EF4-FFF2-40B4-BE49-F238E27FC236}">
                <a16:creationId xmlns:a16="http://schemas.microsoft.com/office/drawing/2014/main" id="{D7461B8E-5354-4FC0-7AED-282F1A47AA04}"/>
              </a:ext>
            </a:extLst>
          </p:cNvPr>
          <p:cNvSpPr>
            <a:spLocks noGrp="1"/>
          </p:cNvSpPr>
          <p:nvPr>
            <p:ph idx="1"/>
          </p:nvPr>
        </p:nvSpPr>
        <p:spPr>
          <a:xfrm>
            <a:off x="533400" y="1493004"/>
            <a:ext cx="5040796" cy="1281348"/>
          </a:xfrm>
        </p:spPr>
        <p:txBody>
          <a:bodyPr>
            <a:normAutofit lnSpcReduction="10000"/>
          </a:bodyPr>
          <a:lstStyle/>
          <a:p>
            <a:r>
              <a:rPr lang="en-US" dirty="0"/>
              <a:t>“Activate” a park by making contacts from within a State or National Park.</a:t>
            </a:r>
          </a:p>
          <a:p>
            <a:r>
              <a:rPr lang="en-US" dirty="0"/>
              <a:t>“Hunt” parks by contacting the people activating parks from your location.</a:t>
            </a:r>
          </a:p>
          <a:p>
            <a:r>
              <a:rPr lang="en-US" dirty="0"/>
              <a:t>Collect Awards at various milestones</a:t>
            </a:r>
          </a:p>
        </p:txBody>
      </p:sp>
      <p:pic>
        <p:nvPicPr>
          <p:cNvPr id="1026" name="Picture 2" descr="Parks on the Air | Rimfire Central Firearm Forum">
            <a:extLst>
              <a:ext uri="{FF2B5EF4-FFF2-40B4-BE49-F238E27FC236}">
                <a16:creationId xmlns:a16="http://schemas.microsoft.com/office/drawing/2014/main" id="{3A406107-FC81-8BF0-818D-7C8BE5467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074" y="405366"/>
            <a:ext cx="2594114" cy="259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8DF3128-0419-78F1-FB04-895E750CA049}"/>
              </a:ext>
            </a:extLst>
          </p:cNvPr>
          <p:cNvPicPr>
            <a:picLocks noChangeAspect="1"/>
          </p:cNvPicPr>
          <p:nvPr/>
        </p:nvPicPr>
        <p:blipFill>
          <a:blip r:embed="rId3"/>
          <a:stretch>
            <a:fillRect/>
          </a:stretch>
        </p:blipFill>
        <p:spPr>
          <a:xfrm>
            <a:off x="3366557" y="4311216"/>
            <a:ext cx="2921581" cy="1740682"/>
          </a:xfrm>
          <a:prstGeom prst="rect">
            <a:avLst/>
          </a:prstGeom>
        </p:spPr>
      </p:pic>
      <p:sp>
        <p:nvSpPr>
          <p:cNvPr id="10" name="TextBox 9">
            <a:extLst>
              <a:ext uri="{FF2B5EF4-FFF2-40B4-BE49-F238E27FC236}">
                <a16:creationId xmlns:a16="http://schemas.microsoft.com/office/drawing/2014/main" id="{53505955-32D1-4A23-DD1B-788305BB6602}"/>
              </a:ext>
            </a:extLst>
          </p:cNvPr>
          <p:cNvSpPr txBox="1"/>
          <p:nvPr/>
        </p:nvSpPr>
        <p:spPr>
          <a:xfrm>
            <a:off x="4947572" y="5997798"/>
            <a:ext cx="2093585" cy="369332"/>
          </a:xfrm>
          <a:prstGeom prst="rect">
            <a:avLst/>
          </a:prstGeom>
          <a:noFill/>
        </p:spPr>
        <p:txBody>
          <a:bodyPr wrap="square" rtlCol="0">
            <a:spAutoFit/>
          </a:bodyPr>
          <a:lstStyle/>
          <a:p>
            <a:r>
              <a:rPr lang="en-US" sz="900" dirty="0"/>
              <a:t>Activating Cheyenne Mountain, Colorado</a:t>
            </a:r>
          </a:p>
        </p:txBody>
      </p:sp>
      <p:pic>
        <p:nvPicPr>
          <p:cNvPr id="12" name="Picture 11">
            <a:extLst>
              <a:ext uri="{FF2B5EF4-FFF2-40B4-BE49-F238E27FC236}">
                <a16:creationId xmlns:a16="http://schemas.microsoft.com/office/drawing/2014/main" id="{0C326D7F-91A3-1201-A713-D6FC3CC58818}"/>
              </a:ext>
            </a:extLst>
          </p:cNvPr>
          <p:cNvPicPr>
            <a:picLocks noChangeAspect="1"/>
          </p:cNvPicPr>
          <p:nvPr/>
        </p:nvPicPr>
        <p:blipFill>
          <a:blip r:embed="rId4"/>
          <a:stretch>
            <a:fillRect/>
          </a:stretch>
        </p:blipFill>
        <p:spPr>
          <a:xfrm>
            <a:off x="623874" y="3429000"/>
            <a:ext cx="2366174" cy="2126256"/>
          </a:xfrm>
          <a:prstGeom prst="rect">
            <a:avLst/>
          </a:prstGeom>
        </p:spPr>
      </p:pic>
      <p:pic>
        <p:nvPicPr>
          <p:cNvPr id="14" name="Picture 13">
            <a:extLst>
              <a:ext uri="{FF2B5EF4-FFF2-40B4-BE49-F238E27FC236}">
                <a16:creationId xmlns:a16="http://schemas.microsoft.com/office/drawing/2014/main" id="{38C78C34-1B64-512B-1B02-AB950BA71EF5}"/>
              </a:ext>
            </a:extLst>
          </p:cNvPr>
          <p:cNvPicPr>
            <a:picLocks noChangeAspect="1"/>
          </p:cNvPicPr>
          <p:nvPr/>
        </p:nvPicPr>
        <p:blipFill>
          <a:blip r:embed="rId5"/>
          <a:stretch>
            <a:fillRect/>
          </a:stretch>
        </p:blipFill>
        <p:spPr>
          <a:xfrm>
            <a:off x="5462884" y="2946736"/>
            <a:ext cx="3311913" cy="1514198"/>
          </a:xfrm>
          <a:prstGeom prst="rect">
            <a:avLst/>
          </a:prstGeom>
        </p:spPr>
      </p:pic>
      <p:pic>
        <p:nvPicPr>
          <p:cNvPr id="6" name="Picture 5">
            <a:extLst>
              <a:ext uri="{FF2B5EF4-FFF2-40B4-BE49-F238E27FC236}">
                <a16:creationId xmlns:a16="http://schemas.microsoft.com/office/drawing/2014/main" id="{149EB68D-8291-1E4B-D2D9-95A8507C6C2F}"/>
              </a:ext>
            </a:extLst>
          </p:cNvPr>
          <p:cNvPicPr>
            <a:picLocks noChangeAspect="1"/>
          </p:cNvPicPr>
          <p:nvPr/>
        </p:nvPicPr>
        <p:blipFill>
          <a:blip r:embed="rId6"/>
          <a:stretch>
            <a:fillRect/>
          </a:stretch>
        </p:blipFill>
        <p:spPr>
          <a:xfrm>
            <a:off x="7041157" y="4724307"/>
            <a:ext cx="1740683" cy="1740683"/>
          </a:xfrm>
          <a:prstGeom prst="rect">
            <a:avLst/>
          </a:prstGeom>
        </p:spPr>
      </p:pic>
      <p:pic>
        <p:nvPicPr>
          <p:cNvPr id="5" name="Picture 4">
            <a:extLst>
              <a:ext uri="{FF2B5EF4-FFF2-40B4-BE49-F238E27FC236}">
                <a16:creationId xmlns:a16="http://schemas.microsoft.com/office/drawing/2014/main" id="{3AD88EEA-B86A-9E86-D22E-6C02521E6670}"/>
              </a:ext>
            </a:extLst>
          </p:cNvPr>
          <p:cNvPicPr>
            <a:picLocks noChangeAspect="1"/>
          </p:cNvPicPr>
          <p:nvPr/>
        </p:nvPicPr>
        <p:blipFill>
          <a:blip r:embed="rId7"/>
          <a:stretch>
            <a:fillRect/>
          </a:stretch>
        </p:blipFill>
        <p:spPr>
          <a:xfrm>
            <a:off x="3235700" y="2375855"/>
            <a:ext cx="1850675" cy="1383204"/>
          </a:xfrm>
          <a:prstGeom prst="rect">
            <a:avLst/>
          </a:prstGeom>
        </p:spPr>
      </p:pic>
      <p:sp>
        <p:nvSpPr>
          <p:cNvPr id="4" name="Footer Placeholder 3">
            <a:extLst>
              <a:ext uri="{FF2B5EF4-FFF2-40B4-BE49-F238E27FC236}">
                <a16:creationId xmlns:a16="http://schemas.microsoft.com/office/drawing/2014/main" id="{B331CB29-A144-C31B-1B63-037E08C3C81B}"/>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366525900"/>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map of australia with black text&#10;&#10;Description automatically generated">
            <a:extLst>
              <a:ext uri="{FF2B5EF4-FFF2-40B4-BE49-F238E27FC236}">
                <a16:creationId xmlns:a16="http://schemas.microsoft.com/office/drawing/2014/main" id="{10DF7C21-05B1-2FC5-506D-927918A89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920" y="1419365"/>
            <a:ext cx="1207008" cy="768096"/>
          </a:xfrm>
          <a:prstGeom prst="rect">
            <a:avLst/>
          </a:prstGeom>
        </p:spPr>
      </p:pic>
      <p:pic>
        <p:nvPicPr>
          <p:cNvPr id="27" name="Picture 26" descr="A dog in a red white and blue sign&#10;&#10;Description automatically generated">
            <a:extLst>
              <a:ext uri="{FF2B5EF4-FFF2-40B4-BE49-F238E27FC236}">
                <a16:creationId xmlns:a16="http://schemas.microsoft.com/office/drawing/2014/main" id="{2EC4290F-A15D-B095-74D6-B65575A19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425" y="3504475"/>
            <a:ext cx="1468854" cy="934725"/>
          </a:xfrm>
          <a:prstGeom prst="rect">
            <a:avLst/>
          </a:prstGeom>
        </p:spPr>
      </p:pic>
      <p:pic>
        <p:nvPicPr>
          <p:cNvPr id="25" name="Picture 24" descr="A close-up of a card&#10;&#10;Description automatically generated">
            <a:extLst>
              <a:ext uri="{FF2B5EF4-FFF2-40B4-BE49-F238E27FC236}">
                <a16:creationId xmlns:a16="http://schemas.microsoft.com/office/drawing/2014/main" id="{7647E58C-40DF-74ED-607D-E520D5385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016" y="1986432"/>
            <a:ext cx="1937406" cy="1232895"/>
          </a:xfrm>
          <a:prstGeom prst="rect">
            <a:avLst/>
          </a:prstGeom>
        </p:spPr>
      </p:pic>
      <p:pic>
        <p:nvPicPr>
          <p:cNvPr id="21" name="Picture 20" descr="A person standing in front of a sign&#10;&#10;Description automatically generated">
            <a:extLst>
              <a:ext uri="{FF2B5EF4-FFF2-40B4-BE49-F238E27FC236}">
                <a16:creationId xmlns:a16="http://schemas.microsoft.com/office/drawing/2014/main" id="{7B4F9B88-710A-1956-0C2E-0EC6F983F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301" y="3153978"/>
            <a:ext cx="1591089" cy="1012511"/>
          </a:xfrm>
          <a:prstGeom prst="rect">
            <a:avLst/>
          </a:prstGeom>
        </p:spPr>
      </p:pic>
      <p:pic>
        <p:nvPicPr>
          <p:cNvPr id="15" name="Picture 14" descr="A black radio with text&#10;&#10;Description automatically generated">
            <a:extLst>
              <a:ext uri="{FF2B5EF4-FFF2-40B4-BE49-F238E27FC236}">
                <a16:creationId xmlns:a16="http://schemas.microsoft.com/office/drawing/2014/main" id="{8F54873A-074C-F5F9-FB84-CCE71196F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4034" y="3189827"/>
            <a:ext cx="1699425" cy="1081452"/>
          </a:xfrm>
          <a:prstGeom prst="rect">
            <a:avLst/>
          </a:prstGeom>
        </p:spPr>
      </p:pic>
      <p:sp>
        <p:nvSpPr>
          <p:cNvPr id="2" name="Title 1">
            <a:extLst>
              <a:ext uri="{FF2B5EF4-FFF2-40B4-BE49-F238E27FC236}">
                <a16:creationId xmlns:a16="http://schemas.microsoft.com/office/drawing/2014/main" id="{99150EB7-8B91-791E-5F2F-39BBD6FC354C}"/>
              </a:ext>
            </a:extLst>
          </p:cNvPr>
          <p:cNvSpPr>
            <a:spLocks noGrp="1"/>
          </p:cNvSpPr>
          <p:nvPr>
            <p:ph type="title"/>
          </p:nvPr>
        </p:nvSpPr>
        <p:spPr>
          <a:xfrm>
            <a:off x="304183" y="445521"/>
            <a:ext cx="7543800" cy="1028700"/>
          </a:xfrm>
        </p:spPr>
        <p:txBody>
          <a:bodyPr>
            <a:normAutofit/>
          </a:bodyPr>
          <a:lstStyle/>
          <a:p>
            <a:r>
              <a:rPr lang="en-US" sz="4950" dirty="0">
                <a:solidFill>
                  <a:srgbClr val="FF0000"/>
                </a:solidFill>
              </a:rPr>
              <a:t>Making DX Connections</a:t>
            </a:r>
          </a:p>
        </p:txBody>
      </p:sp>
      <p:sp>
        <p:nvSpPr>
          <p:cNvPr id="3" name="Content Placeholder 2">
            <a:extLst>
              <a:ext uri="{FF2B5EF4-FFF2-40B4-BE49-F238E27FC236}">
                <a16:creationId xmlns:a16="http://schemas.microsoft.com/office/drawing/2014/main" id="{55AE843C-2A6E-0AC6-AD9B-88CFDF725875}"/>
              </a:ext>
            </a:extLst>
          </p:cNvPr>
          <p:cNvSpPr>
            <a:spLocks noGrp="1"/>
          </p:cNvSpPr>
          <p:nvPr>
            <p:ph idx="1"/>
          </p:nvPr>
        </p:nvSpPr>
        <p:spPr>
          <a:xfrm>
            <a:off x="421167" y="1251718"/>
            <a:ext cx="4480253" cy="1335004"/>
          </a:xfrm>
        </p:spPr>
        <p:txBody>
          <a:bodyPr/>
          <a:lstStyle/>
          <a:p>
            <a:r>
              <a:rPr lang="en-US" dirty="0"/>
              <a:t>Collect QSO cards from contacts made around the world!</a:t>
            </a:r>
          </a:p>
          <a:p>
            <a:endParaRPr lang="en-US" dirty="0"/>
          </a:p>
        </p:txBody>
      </p:sp>
      <p:pic>
        <p:nvPicPr>
          <p:cNvPr id="5" name="Picture 4" descr="A large white building with a red roof&#10;&#10;Description automatically generated">
            <a:extLst>
              <a:ext uri="{FF2B5EF4-FFF2-40B4-BE49-F238E27FC236}">
                <a16:creationId xmlns:a16="http://schemas.microsoft.com/office/drawing/2014/main" id="{1B58EAC7-B38E-C6AC-5284-6CDD28EE9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6828" y="572197"/>
            <a:ext cx="2219970" cy="1414235"/>
          </a:xfrm>
          <a:prstGeom prst="rect">
            <a:avLst/>
          </a:prstGeom>
        </p:spPr>
      </p:pic>
      <p:pic>
        <p:nvPicPr>
          <p:cNvPr id="7" name="Picture 6">
            <a:extLst>
              <a:ext uri="{FF2B5EF4-FFF2-40B4-BE49-F238E27FC236}">
                <a16:creationId xmlns:a16="http://schemas.microsoft.com/office/drawing/2014/main" id="{B4DDF5E9-206A-952F-9F4D-64826B76D808}"/>
              </a:ext>
            </a:extLst>
          </p:cNvPr>
          <p:cNvPicPr>
            <a:picLocks noChangeAspect="1"/>
          </p:cNvPicPr>
          <p:nvPr/>
        </p:nvPicPr>
        <p:blipFill>
          <a:blip r:embed="rId8"/>
          <a:stretch>
            <a:fillRect/>
          </a:stretch>
        </p:blipFill>
        <p:spPr>
          <a:xfrm>
            <a:off x="6567852" y="1949966"/>
            <a:ext cx="2270001" cy="1439926"/>
          </a:xfrm>
          <a:prstGeom prst="rect">
            <a:avLst/>
          </a:prstGeom>
        </p:spPr>
      </p:pic>
      <p:pic>
        <p:nvPicPr>
          <p:cNvPr id="9" name="Picture 8" descr="A boat in the water&#10;&#10;Description automatically generated">
            <a:extLst>
              <a:ext uri="{FF2B5EF4-FFF2-40B4-BE49-F238E27FC236}">
                <a16:creationId xmlns:a16="http://schemas.microsoft.com/office/drawing/2014/main" id="{10CC4F1A-6DD0-BEAC-6148-8272464303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5607" y="4192157"/>
            <a:ext cx="2084732" cy="1326648"/>
          </a:xfrm>
          <a:prstGeom prst="rect">
            <a:avLst/>
          </a:prstGeom>
        </p:spPr>
      </p:pic>
      <p:pic>
        <p:nvPicPr>
          <p:cNvPr id="11" name="Picture 10" descr="A close-up of a card&#10;&#10;Description automatically generated">
            <a:extLst>
              <a:ext uri="{FF2B5EF4-FFF2-40B4-BE49-F238E27FC236}">
                <a16:creationId xmlns:a16="http://schemas.microsoft.com/office/drawing/2014/main" id="{8F742260-EC2E-BA89-70D4-B4EA067B65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002" y="1590047"/>
            <a:ext cx="2799522" cy="1781514"/>
          </a:xfrm>
          <a:prstGeom prst="rect">
            <a:avLst/>
          </a:prstGeom>
        </p:spPr>
      </p:pic>
      <p:pic>
        <p:nvPicPr>
          <p:cNvPr id="13" name="Picture 12" descr="A person petting a cheetah&#10;&#10;Description automatically generated">
            <a:extLst>
              <a:ext uri="{FF2B5EF4-FFF2-40B4-BE49-F238E27FC236}">
                <a16:creationId xmlns:a16="http://schemas.microsoft.com/office/drawing/2014/main" id="{C7BDF4F6-7448-CCE3-E92E-B7144B7928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84" y="4416889"/>
            <a:ext cx="1809982" cy="1151807"/>
          </a:xfrm>
          <a:prstGeom prst="rect">
            <a:avLst/>
          </a:prstGeom>
        </p:spPr>
      </p:pic>
      <p:pic>
        <p:nvPicPr>
          <p:cNvPr id="17" name="Picture 16" descr="A person holding a rack of fish&#10;&#10;Description automatically generated">
            <a:extLst>
              <a:ext uri="{FF2B5EF4-FFF2-40B4-BE49-F238E27FC236}">
                <a16:creationId xmlns:a16="http://schemas.microsoft.com/office/drawing/2014/main" id="{6AAB84B6-621D-F2CB-4596-B29C70AB05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4456" y="5513811"/>
            <a:ext cx="1192696" cy="758988"/>
          </a:xfrm>
          <a:prstGeom prst="rect">
            <a:avLst/>
          </a:prstGeom>
        </p:spPr>
      </p:pic>
      <p:pic>
        <p:nvPicPr>
          <p:cNvPr id="19" name="Picture 18">
            <a:extLst>
              <a:ext uri="{FF2B5EF4-FFF2-40B4-BE49-F238E27FC236}">
                <a16:creationId xmlns:a16="http://schemas.microsoft.com/office/drawing/2014/main" id="{9DC91ECF-B901-1090-6DE6-2B3DE8E241A2}"/>
              </a:ext>
            </a:extLst>
          </p:cNvPr>
          <p:cNvPicPr>
            <a:picLocks noChangeAspect="1"/>
          </p:cNvPicPr>
          <p:nvPr/>
        </p:nvPicPr>
        <p:blipFill>
          <a:blip r:embed="rId13"/>
          <a:stretch>
            <a:fillRect/>
          </a:stretch>
        </p:blipFill>
        <p:spPr>
          <a:xfrm>
            <a:off x="5435890" y="2190496"/>
            <a:ext cx="1591918" cy="1023376"/>
          </a:xfrm>
          <a:prstGeom prst="rect">
            <a:avLst/>
          </a:prstGeom>
        </p:spPr>
      </p:pic>
      <p:pic>
        <p:nvPicPr>
          <p:cNvPr id="29" name="Picture 28" descr="A close-up of a space ship&#10;&#10;Description automatically generated">
            <a:extLst>
              <a:ext uri="{FF2B5EF4-FFF2-40B4-BE49-F238E27FC236}">
                <a16:creationId xmlns:a16="http://schemas.microsoft.com/office/drawing/2014/main" id="{80DA8B0F-E8CA-94E3-F282-44516B25A1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3475" y="5000786"/>
            <a:ext cx="2228462" cy="1418113"/>
          </a:xfrm>
          <a:prstGeom prst="rect">
            <a:avLst/>
          </a:prstGeom>
        </p:spPr>
      </p:pic>
      <p:pic>
        <p:nvPicPr>
          <p:cNvPr id="31" name="Picture 30" descr="Himeji Castle with many different designs&#10;&#10;Description automatically generated with medium confidence">
            <a:extLst>
              <a:ext uri="{FF2B5EF4-FFF2-40B4-BE49-F238E27FC236}">
                <a16:creationId xmlns:a16="http://schemas.microsoft.com/office/drawing/2014/main" id="{223508E2-CCBC-71BC-0904-0A8437F479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5314" y="3429000"/>
            <a:ext cx="2228464" cy="1418113"/>
          </a:xfrm>
          <a:prstGeom prst="rect">
            <a:avLst/>
          </a:prstGeom>
        </p:spPr>
      </p:pic>
      <p:pic>
        <p:nvPicPr>
          <p:cNvPr id="6" name="Picture 5">
            <a:extLst>
              <a:ext uri="{FF2B5EF4-FFF2-40B4-BE49-F238E27FC236}">
                <a16:creationId xmlns:a16="http://schemas.microsoft.com/office/drawing/2014/main" id="{5780D693-0E2A-D91C-396C-04A316315102}"/>
              </a:ext>
            </a:extLst>
          </p:cNvPr>
          <p:cNvPicPr>
            <a:picLocks noChangeAspect="1"/>
          </p:cNvPicPr>
          <p:nvPr/>
        </p:nvPicPr>
        <p:blipFill>
          <a:blip r:embed="rId16"/>
          <a:stretch>
            <a:fillRect/>
          </a:stretch>
        </p:blipFill>
        <p:spPr>
          <a:xfrm>
            <a:off x="7101833" y="4767661"/>
            <a:ext cx="1679079" cy="1679079"/>
          </a:xfrm>
          <a:prstGeom prst="rect">
            <a:avLst/>
          </a:prstGeom>
        </p:spPr>
      </p:pic>
      <p:sp>
        <p:nvSpPr>
          <p:cNvPr id="4" name="Footer Placeholder 3">
            <a:extLst>
              <a:ext uri="{FF2B5EF4-FFF2-40B4-BE49-F238E27FC236}">
                <a16:creationId xmlns:a16="http://schemas.microsoft.com/office/drawing/2014/main" id="{47855F28-724C-5128-E69E-D73C81E2ADFB}"/>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668424489"/>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8F0FE-5AA7-BDEF-6E13-1FE202174FDA}"/>
              </a:ext>
            </a:extLst>
          </p:cNvPr>
          <p:cNvSpPr>
            <a:spLocks noGrp="1"/>
          </p:cNvSpPr>
          <p:nvPr>
            <p:ph type="title"/>
          </p:nvPr>
        </p:nvSpPr>
        <p:spPr>
          <a:xfrm>
            <a:off x="800100" y="642594"/>
            <a:ext cx="7543800" cy="628267"/>
          </a:xfrm>
        </p:spPr>
        <p:txBody>
          <a:bodyPr>
            <a:normAutofit fontScale="90000"/>
          </a:bodyPr>
          <a:lstStyle/>
          <a:p>
            <a:r>
              <a:rPr lang="en-US" sz="5400" dirty="0">
                <a:solidFill>
                  <a:srgbClr val="FF0000"/>
                </a:solidFill>
              </a:rPr>
              <a:t>Operate Digital Modes</a:t>
            </a:r>
          </a:p>
        </p:txBody>
      </p:sp>
      <p:sp>
        <p:nvSpPr>
          <p:cNvPr id="3" name="Content Placeholder 2">
            <a:extLst>
              <a:ext uri="{FF2B5EF4-FFF2-40B4-BE49-F238E27FC236}">
                <a16:creationId xmlns:a16="http://schemas.microsoft.com/office/drawing/2014/main" id="{69F78710-0C87-5D39-4652-1230048D9986}"/>
              </a:ext>
            </a:extLst>
          </p:cNvPr>
          <p:cNvSpPr>
            <a:spLocks noGrp="1"/>
          </p:cNvSpPr>
          <p:nvPr>
            <p:ph idx="1"/>
          </p:nvPr>
        </p:nvSpPr>
        <p:spPr>
          <a:xfrm>
            <a:off x="691613" y="1415312"/>
            <a:ext cx="3952712" cy="1420877"/>
          </a:xfrm>
        </p:spPr>
        <p:txBody>
          <a:bodyPr>
            <a:noAutofit/>
          </a:bodyPr>
          <a:lstStyle/>
          <a:p>
            <a:r>
              <a:rPr lang="en-US" sz="1800" dirty="0"/>
              <a:t>You don’t need Morse Code to talk around the world anymore!</a:t>
            </a:r>
          </a:p>
          <a:p>
            <a:r>
              <a:rPr lang="en-US" sz="1800" dirty="0"/>
              <a:t>Send data using your computer &amp; radio</a:t>
            </a:r>
          </a:p>
        </p:txBody>
      </p:sp>
      <p:pic>
        <p:nvPicPr>
          <p:cNvPr id="1026" name="Picture 2" descr="Free rtty software - jawerlinux">
            <a:extLst>
              <a:ext uri="{FF2B5EF4-FFF2-40B4-BE49-F238E27FC236}">
                <a16:creationId xmlns:a16="http://schemas.microsoft.com/office/drawing/2014/main" id="{5101A453-7BBC-0C62-4CC6-D0DF4A82A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203" y="1293111"/>
            <a:ext cx="2959338" cy="2066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FA31D58-2DCA-BD29-A772-055398FE6C6E}"/>
              </a:ext>
            </a:extLst>
          </p:cNvPr>
          <p:cNvPicPr>
            <a:picLocks noChangeAspect="1"/>
          </p:cNvPicPr>
          <p:nvPr/>
        </p:nvPicPr>
        <p:blipFill>
          <a:blip r:embed="rId3"/>
          <a:stretch>
            <a:fillRect/>
          </a:stretch>
        </p:blipFill>
        <p:spPr>
          <a:xfrm>
            <a:off x="4899157" y="3498857"/>
            <a:ext cx="3801030" cy="2896978"/>
          </a:xfrm>
          <a:prstGeom prst="rect">
            <a:avLst/>
          </a:prstGeom>
        </p:spPr>
      </p:pic>
      <p:sp>
        <p:nvSpPr>
          <p:cNvPr id="4" name="Footer Placeholder 3">
            <a:extLst>
              <a:ext uri="{FF2B5EF4-FFF2-40B4-BE49-F238E27FC236}">
                <a16:creationId xmlns:a16="http://schemas.microsoft.com/office/drawing/2014/main" id="{092780E5-0F6F-4E87-3339-9B7224AD3F17}"/>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pic>
        <p:nvPicPr>
          <p:cNvPr id="7" name="Picture 6">
            <a:extLst>
              <a:ext uri="{FF2B5EF4-FFF2-40B4-BE49-F238E27FC236}">
                <a16:creationId xmlns:a16="http://schemas.microsoft.com/office/drawing/2014/main" id="{9D4A4488-0353-6A83-DC98-57642819D949}"/>
              </a:ext>
            </a:extLst>
          </p:cNvPr>
          <p:cNvPicPr>
            <a:picLocks noChangeAspect="1"/>
          </p:cNvPicPr>
          <p:nvPr/>
        </p:nvPicPr>
        <p:blipFill>
          <a:blip r:embed="rId4"/>
          <a:stretch>
            <a:fillRect/>
          </a:stretch>
        </p:blipFill>
        <p:spPr>
          <a:xfrm>
            <a:off x="443813" y="2856221"/>
            <a:ext cx="5671226" cy="3253567"/>
          </a:xfrm>
          <a:prstGeom prst="rect">
            <a:avLst/>
          </a:prstGeom>
        </p:spPr>
      </p:pic>
    </p:spTree>
    <p:extLst>
      <p:ext uri="{BB962C8B-B14F-4D97-AF65-F5344CB8AC3E}">
        <p14:creationId xmlns:p14="http://schemas.microsoft.com/office/powerpoint/2010/main" val="3982856980"/>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AE21-9F66-A5C7-59D7-340863CD0E40}"/>
              </a:ext>
            </a:extLst>
          </p:cNvPr>
          <p:cNvSpPr>
            <a:spLocks noGrp="1"/>
          </p:cNvSpPr>
          <p:nvPr>
            <p:ph type="title"/>
          </p:nvPr>
        </p:nvSpPr>
        <p:spPr>
          <a:xfrm>
            <a:off x="800100" y="642594"/>
            <a:ext cx="5202910" cy="1046721"/>
          </a:xfrm>
        </p:spPr>
        <p:txBody>
          <a:bodyPr>
            <a:normAutofit/>
          </a:bodyPr>
          <a:lstStyle/>
          <a:p>
            <a:r>
              <a:rPr lang="en-US" sz="5400" dirty="0">
                <a:solidFill>
                  <a:srgbClr val="FF0000"/>
                </a:solidFill>
              </a:rPr>
              <a:t>Summits on the Air</a:t>
            </a:r>
          </a:p>
        </p:txBody>
      </p:sp>
      <p:sp>
        <p:nvSpPr>
          <p:cNvPr id="3" name="Content Placeholder 2">
            <a:extLst>
              <a:ext uri="{FF2B5EF4-FFF2-40B4-BE49-F238E27FC236}">
                <a16:creationId xmlns:a16="http://schemas.microsoft.com/office/drawing/2014/main" id="{AE2E5200-D8E3-5FBC-A8DB-2D8206F9E892}"/>
              </a:ext>
            </a:extLst>
          </p:cNvPr>
          <p:cNvSpPr>
            <a:spLocks noGrp="1"/>
          </p:cNvSpPr>
          <p:nvPr>
            <p:ph idx="1"/>
          </p:nvPr>
        </p:nvSpPr>
        <p:spPr>
          <a:xfrm>
            <a:off x="656939" y="1606450"/>
            <a:ext cx="4044580" cy="1311634"/>
          </a:xfrm>
        </p:spPr>
        <p:txBody>
          <a:bodyPr>
            <a:normAutofit fontScale="92500"/>
          </a:bodyPr>
          <a:lstStyle/>
          <a:p>
            <a:r>
              <a:rPr lang="en-US" dirty="0"/>
              <a:t>Go mobile!  “Activate” a mountain top by setting up a station on top of a mountain and making at least 4 contacts.</a:t>
            </a:r>
          </a:p>
          <a:p>
            <a:r>
              <a:rPr lang="en-US" dirty="0"/>
              <a:t>Peaks are rated on difficulty.  A peak you drive to is easy.  If you need to carry all your gear to the top and set it up, it is worth more points.</a:t>
            </a:r>
          </a:p>
        </p:txBody>
      </p:sp>
      <p:pic>
        <p:nvPicPr>
          <p:cNvPr id="4098" name="Picture 2" descr="Summits on the Air - Radio Society of Great Britain - Main Site : Radio Society of Great Britain ...">
            <a:extLst>
              <a:ext uri="{FF2B5EF4-FFF2-40B4-BE49-F238E27FC236}">
                <a16:creationId xmlns:a16="http://schemas.microsoft.com/office/drawing/2014/main" id="{0C86B3B7-CF87-6D19-31DC-1E4C87FE1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557" y="53488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TA “Summits on the Air” – GOTAhams Amateur Radio Club">
            <a:extLst>
              <a:ext uri="{FF2B5EF4-FFF2-40B4-BE49-F238E27FC236}">
                <a16:creationId xmlns:a16="http://schemas.microsoft.com/office/drawing/2014/main" id="{E7791604-C737-870A-E9F6-3CA14F692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535" y="3388963"/>
            <a:ext cx="3671235" cy="27607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9628768-D8D4-29B7-CE29-6B3339204D38}"/>
              </a:ext>
            </a:extLst>
          </p:cNvPr>
          <p:cNvPicPr>
            <a:picLocks noChangeAspect="1"/>
          </p:cNvPicPr>
          <p:nvPr/>
        </p:nvPicPr>
        <p:blipFill>
          <a:blip r:embed="rId4"/>
          <a:stretch>
            <a:fillRect/>
          </a:stretch>
        </p:blipFill>
        <p:spPr>
          <a:xfrm>
            <a:off x="5352846" y="2802591"/>
            <a:ext cx="2567609" cy="1444280"/>
          </a:xfrm>
          <a:prstGeom prst="rect">
            <a:avLst/>
          </a:prstGeom>
        </p:spPr>
      </p:pic>
      <p:pic>
        <p:nvPicPr>
          <p:cNvPr id="7" name="Picture 6">
            <a:extLst>
              <a:ext uri="{FF2B5EF4-FFF2-40B4-BE49-F238E27FC236}">
                <a16:creationId xmlns:a16="http://schemas.microsoft.com/office/drawing/2014/main" id="{2BC72594-63A0-0150-188C-AF152FB3B4DA}"/>
              </a:ext>
            </a:extLst>
          </p:cNvPr>
          <p:cNvPicPr>
            <a:picLocks noChangeAspect="1"/>
          </p:cNvPicPr>
          <p:nvPr/>
        </p:nvPicPr>
        <p:blipFill>
          <a:blip r:embed="rId5"/>
          <a:stretch>
            <a:fillRect/>
          </a:stretch>
        </p:blipFill>
        <p:spPr>
          <a:xfrm>
            <a:off x="6838423" y="4417822"/>
            <a:ext cx="2018354" cy="2018354"/>
          </a:xfrm>
          <a:prstGeom prst="rect">
            <a:avLst/>
          </a:prstGeom>
        </p:spPr>
      </p:pic>
      <p:pic>
        <p:nvPicPr>
          <p:cNvPr id="4" name="Picture 3">
            <a:extLst>
              <a:ext uri="{FF2B5EF4-FFF2-40B4-BE49-F238E27FC236}">
                <a16:creationId xmlns:a16="http://schemas.microsoft.com/office/drawing/2014/main" id="{905F99F9-1C62-02D1-B6BE-25E62ABEE53D}"/>
              </a:ext>
            </a:extLst>
          </p:cNvPr>
          <p:cNvPicPr>
            <a:picLocks noChangeAspect="1"/>
          </p:cNvPicPr>
          <p:nvPr/>
        </p:nvPicPr>
        <p:blipFill>
          <a:blip r:embed="rId6"/>
          <a:stretch>
            <a:fillRect/>
          </a:stretch>
        </p:blipFill>
        <p:spPr>
          <a:xfrm>
            <a:off x="409058" y="4011776"/>
            <a:ext cx="3099132" cy="1743261"/>
          </a:xfrm>
          <a:prstGeom prst="rect">
            <a:avLst/>
          </a:prstGeom>
        </p:spPr>
      </p:pic>
      <p:sp>
        <p:nvSpPr>
          <p:cNvPr id="6" name="Footer Placeholder 5">
            <a:extLst>
              <a:ext uri="{FF2B5EF4-FFF2-40B4-BE49-F238E27FC236}">
                <a16:creationId xmlns:a16="http://schemas.microsoft.com/office/drawing/2014/main" id="{81C34A39-7442-CE3A-593F-277E2E49EE80}"/>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4262559462"/>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AE21-9F66-A5C7-59D7-340863CD0E40}"/>
              </a:ext>
            </a:extLst>
          </p:cNvPr>
          <p:cNvSpPr>
            <a:spLocks noGrp="1"/>
          </p:cNvSpPr>
          <p:nvPr>
            <p:ph type="title"/>
          </p:nvPr>
        </p:nvSpPr>
        <p:spPr>
          <a:xfrm>
            <a:off x="304155" y="424796"/>
            <a:ext cx="3027980" cy="799570"/>
          </a:xfrm>
        </p:spPr>
        <p:txBody>
          <a:bodyPr>
            <a:normAutofit fontScale="90000"/>
          </a:bodyPr>
          <a:lstStyle/>
          <a:p>
            <a:r>
              <a:rPr lang="en-US" sz="5400" dirty="0">
                <a:solidFill>
                  <a:srgbClr val="FF0000"/>
                </a:solidFill>
              </a:rPr>
              <a:t>Contesting</a:t>
            </a:r>
          </a:p>
        </p:txBody>
      </p:sp>
      <p:sp>
        <p:nvSpPr>
          <p:cNvPr id="3" name="Content Placeholder 2">
            <a:extLst>
              <a:ext uri="{FF2B5EF4-FFF2-40B4-BE49-F238E27FC236}">
                <a16:creationId xmlns:a16="http://schemas.microsoft.com/office/drawing/2014/main" id="{AE2E5200-D8E3-5FBC-A8DB-2D8206F9E892}"/>
              </a:ext>
            </a:extLst>
          </p:cNvPr>
          <p:cNvSpPr>
            <a:spLocks noGrp="1"/>
          </p:cNvSpPr>
          <p:nvPr>
            <p:ph idx="1"/>
          </p:nvPr>
        </p:nvSpPr>
        <p:spPr>
          <a:xfrm>
            <a:off x="453123" y="1224366"/>
            <a:ext cx="4044049" cy="3487748"/>
          </a:xfrm>
        </p:spPr>
        <p:txBody>
          <a:bodyPr>
            <a:normAutofit fontScale="92500"/>
          </a:bodyPr>
          <a:lstStyle/>
          <a:p>
            <a:pPr algn="l" fontAlgn="base"/>
            <a:r>
              <a:rPr lang="en-US" b="1" i="0" dirty="0">
                <a:solidFill>
                  <a:srgbClr val="001943"/>
                </a:solidFill>
                <a:effectLst/>
                <a:highlight>
                  <a:srgbClr val="FFFFFF"/>
                </a:highlight>
                <a:latin typeface="Arial" panose="020B0604020202020204" pitchFamily="34" charset="0"/>
              </a:rPr>
              <a:t>Goal</a:t>
            </a:r>
          </a:p>
          <a:p>
            <a:pPr algn="l" fontAlgn="base"/>
            <a:r>
              <a:rPr lang="en-US" b="0" i="0" dirty="0">
                <a:solidFill>
                  <a:srgbClr val="224466"/>
                </a:solidFill>
                <a:effectLst/>
                <a:highlight>
                  <a:srgbClr val="FFFFFF"/>
                </a:highlight>
                <a:latin typeface="Arial" panose="020B0604020202020204" pitchFamily="34" charset="0"/>
              </a:rPr>
              <a:t>The goal of Amateur Radio contesting is to contact as many stations as possible during the contest period.</a:t>
            </a:r>
          </a:p>
          <a:p>
            <a:pPr algn="l" fontAlgn="base"/>
            <a:r>
              <a:rPr lang="en-US" b="0" i="0" dirty="0">
                <a:solidFill>
                  <a:srgbClr val="224466"/>
                </a:solidFill>
                <a:effectLst/>
                <a:highlight>
                  <a:srgbClr val="FFFFFF"/>
                </a:highlight>
                <a:latin typeface="Arial" panose="020B0604020202020204" pitchFamily="34" charset="0"/>
              </a:rPr>
              <a:t>Every contest has </a:t>
            </a:r>
            <a:r>
              <a:rPr lang="en-US" b="1" i="0" u="none" strike="noStrike" dirty="0">
                <a:solidFill>
                  <a:srgbClr val="4466BB"/>
                </a:solidFill>
                <a:effectLst/>
                <a:highlight>
                  <a:srgbClr val="FFFFFF"/>
                </a:highlight>
                <a:latin typeface="Arial" panose="020B0604020202020204" pitchFamily="34" charset="0"/>
                <a:hlinkClick r:id="rId2"/>
              </a:rPr>
              <a:t>Contest Rules</a:t>
            </a:r>
            <a:r>
              <a:rPr lang="en-US" b="0" i="0" dirty="0">
                <a:solidFill>
                  <a:srgbClr val="224466"/>
                </a:solidFill>
                <a:effectLst/>
                <a:highlight>
                  <a:srgbClr val="FFFFFF"/>
                </a:highlight>
                <a:latin typeface="Arial" panose="020B0604020202020204" pitchFamily="34" charset="0"/>
              </a:rPr>
              <a:t>:</a:t>
            </a:r>
          </a:p>
          <a:p>
            <a:pPr algn="l" fontAlgn="base">
              <a:buFont typeface="Arial" panose="020B0604020202020204" pitchFamily="34" charset="0"/>
              <a:buChar char="•"/>
            </a:pPr>
            <a:r>
              <a:rPr lang="en-US" b="0" i="0" dirty="0">
                <a:solidFill>
                  <a:srgbClr val="224466"/>
                </a:solidFill>
                <a:effectLst/>
                <a:highlight>
                  <a:srgbClr val="FFFFFF"/>
                </a:highlight>
                <a:latin typeface="Arial" panose="020B0604020202020204" pitchFamily="34" charset="0"/>
              </a:rPr>
              <a:t>Only certain bands may be used</a:t>
            </a:r>
          </a:p>
          <a:p>
            <a:pPr algn="l" fontAlgn="base">
              <a:buFont typeface="Arial" panose="020B0604020202020204" pitchFamily="34" charset="0"/>
              <a:buChar char="•"/>
            </a:pPr>
            <a:r>
              <a:rPr lang="en-US" b="0" i="0" dirty="0">
                <a:solidFill>
                  <a:srgbClr val="224466"/>
                </a:solidFill>
                <a:effectLst/>
                <a:highlight>
                  <a:srgbClr val="FFFFFF"/>
                </a:highlight>
                <a:latin typeface="Arial" panose="020B0604020202020204" pitchFamily="34" charset="0"/>
              </a:rPr>
              <a:t>The contest only takes places between certain times and on certain dates..  </a:t>
            </a:r>
          </a:p>
          <a:p>
            <a:pPr algn="l" fontAlgn="base">
              <a:buFont typeface="Arial" panose="020B0604020202020204" pitchFamily="34" charset="0"/>
              <a:buChar char="•"/>
            </a:pPr>
            <a:r>
              <a:rPr lang="en-US" b="0" i="0" dirty="0">
                <a:solidFill>
                  <a:srgbClr val="224466"/>
                </a:solidFill>
                <a:effectLst/>
                <a:highlight>
                  <a:srgbClr val="FFFFFF"/>
                </a:highlight>
                <a:latin typeface="Arial" panose="020B0604020202020204" pitchFamily="34" charset="0"/>
              </a:rPr>
              <a:t>An exchange of information is necessary during each contact. You may be required to send and receive a serial number, location, name or even a person’s age.</a:t>
            </a:r>
          </a:p>
          <a:p>
            <a:pPr algn="l" fontAlgn="base">
              <a:buFont typeface="Arial" panose="020B0604020202020204" pitchFamily="34" charset="0"/>
              <a:buChar char="•"/>
            </a:pPr>
            <a:r>
              <a:rPr lang="en-US" b="0" i="0" dirty="0">
                <a:solidFill>
                  <a:srgbClr val="224466"/>
                </a:solidFill>
                <a:effectLst/>
                <a:highlight>
                  <a:srgbClr val="FFFFFF"/>
                </a:highlight>
                <a:latin typeface="Arial" panose="020B0604020202020204" pitchFamily="34" charset="0"/>
              </a:rPr>
              <a:t>Only certain operating configurations can be used. You may have to choose a “category” of operation such as a single operator using low power.</a:t>
            </a:r>
          </a:p>
          <a:p>
            <a:pPr algn="l" fontAlgn="base">
              <a:buFont typeface="Arial" panose="020B0604020202020204" pitchFamily="34" charset="0"/>
              <a:buChar char="•"/>
            </a:pPr>
            <a:endParaRPr lang="en-US" b="0" i="0" dirty="0">
              <a:solidFill>
                <a:srgbClr val="224466"/>
              </a:solidFill>
              <a:effectLst/>
              <a:highlight>
                <a:srgbClr val="FFFFFF"/>
              </a:highlight>
              <a:latin typeface="Arial" panose="020B0604020202020204" pitchFamily="34" charset="0"/>
            </a:endParaRPr>
          </a:p>
        </p:txBody>
      </p:sp>
      <p:pic>
        <p:nvPicPr>
          <p:cNvPr id="10" name="Picture 9">
            <a:extLst>
              <a:ext uri="{FF2B5EF4-FFF2-40B4-BE49-F238E27FC236}">
                <a16:creationId xmlns:a16="http://schemas.microsoft.com/office/drawing/2014/main" id="{EB2A0E3E-9C11-A108-73FD-AE094FB5C896}"/>
              </a:ext>
            </a:extLst>
          </p:cNvPr>
          <p:cNvPicPr>
            <a:picLocks noChangeAspect="1"/>
          </p:cNvPicPr>
          <p:nvPr/>
        </p:nvPicPr>
        <p:blipFill>
          <a:blip r:embed="rId3"/>
          <a:stretch>
            <a:fillRect/>
          </a:stretch>
        </p:blipFill>
        <p:spPr>
          <a:xfrm>
            <a:off x="6380579" y="3809994"/>
            <a:ext cx="2285206" cy="1725987"/>
          </a:xfrm>
          <a:prstGeom prst="rect">
            <a:avLst/>
          </a:prstGeom>
        </p:spPr>
      </p:pic>
      <p:pic>
        <p:nvPicPr>
          <p:cNvPr id="12" name="Picture 11">
            <a:extLst>
              <a:ext uri="{FF2B5EF4-FFF2-40B4-BE49-F238E27FC236}">
                <a16:creationId xmlns:a16="http://schemas.microsoft.com/office/drawing/2014/main" id="{CEC2F6FA-2580-2017-FE7B-775F53E90161}"/>
              </a:ext>
            </a:extLst>
          </p:cNvPr>
          <p:cNvPicPr>
            <a:picLocks noChangeAspect="1"/>
          </p:cNvPicPr>
          <p:nvPr/>
        </p:nvPicPr>
        <p:blipFill>
          <a:blip r:embed="rId4"/>
          <a:stretch>
            <a:fillRect/>
          </a:stretch>
        </p:blipFill>
        <p:spPr>
          <a:xfrm>
            <a:off x="4349119" y="4564043"/>
            <a:ext cx="2170230" cy="1621136"/>
          </a:xfrm>
          <a:prstGeom prst="rect">
            <a:avLst/>
          </a:prstGeom>
        </p:spPr>
      </p:pic>
      <p:pic>
        <p:nvPicPr>
          <p:cNvPr id="14" name="Picture 13">
            <a:extLst>
              <a:ext uri="{FF2B5EF4-FFF2-40B4-BE49-F238E27FC236}">
                <a16:creationId xmlns:a16="http://schemas.microsoft.com/office/drawing/2014/main" id="{80634AA4-C625-D363-C57E-5B375F4AA709}"/>
              </a:ext>
            </a:extLst>
          </p:cNvPr>
          <p:cNvPicPr>
            <a:picLocks noChangeAspect="1"/>
          </p:cNvPicPr>
          <p:nvPr/>
        </p:nvPicPr>
        <p:blipFill>
          <a:blip r:embed="rId5"/>
          <a:stretch>
            <a:fillRect/>
          </a:stretch>
        </p:blipFill>
        <p:spPr>
          <a:xfrm>
            <a:off x="1129144" y="4551183"/>
            <a:ext cx="2543954" cy="1888924"/>
          </a:xfrm>
          <a:prstGeom prst="rect">
            <a:avLst/>
          </a:prstGeom>
        </p:spPr>
      </p:pic>
      <p:pic>
        <p:nvPicPr>
          <p:cNvPr id="18" name="Picture 17">
            <a:extLst>
              <a:ext uri="{FF2B5EF4-FFF2-40B4-BE49-F238E27FC236}">
                <a16:creationId xmlns:a16="http://schemas.microsoft.com/office/drawing/2014/main" id="{E4B3ACD9-4673-869D-F56E-FCF76D151CCB}"/>
              </a:ext>
            </a:extLst>
          </p:cNvPr>
          <p:cNvPicPr>
            <a:picLocks noChangeAspect="1"/>
          </p:cNvPicPr>
          <p:nvPr/>
        </p:nvPicPr>
        <p:blipFill>
          <a:blip r:embed="rId6"/>
          <a:stretch>
            <a:fillRect/>
          </a:stretch>
        </p:blipFill>
        <p:spPr>
          <a:xfrm>
            <a:off x="5972418" y="424796"/>
            <a:ext cx="2687042" cy="2001161"/>
          </a:xfrm>
          <a:prstGeom prst="rect">
            <a:avLst/>
          </a:prstGeom>
        </p:spPr>
      </p:pic>
      <p:sp>
        <p:nvSpPr>
          <p:cNvPr id="19" name="TextBox 18">
            <a:extLst>
              <a:ext uri="{FF2B5EF4-FFF2-40B4-BE49-F238E27FC236}">
                <a16:creationId xmlns:a16="http://schemas.microsoft.com/office/drawing/2014/main" id="{3BB104BF-74B6-AEF9-7766-A26A282375AE}"/>
              </a:ext>
            </a:extLst>
          </p:cNvPr>
          <p:cNvSpPr txBox="1"/>
          <p:nvPr/>
        </p:nvSpPr>
        <p:spPr>
          <a:xfrm>
            <a:off x="4192610" y="6185179"/>
            <a:ext cx="3123329" cy="300082"/>
          </a:xfrm>
          <a:prstGeom prst="rect">
            <a:avLst/>
          </a:prstGeom>
          <a:noFill/>
        </p:spPr>
        <p:txBody>
          <a:bodyPr wrap="square" rtlCol="0">
            <a:spAutoFit/>
          </a:bodyPr>
          <a:lstStyle/>
          <a:p>
            <a:r>
              <a:rPr lang="en-US" sz="1350" dirty="0"/>
              <a:t>Photos from WVARA Field Day, 2017</a:t>
            </a:r>
          </a:p>
        </p:txBody>
      </p:sp>
      <p:pic>
        <p:nvPicPr>
          <p:cNvPr id="3074" name="Picture 2">
            <a:extLst>
              <a:ext uri="{FF2B5EF4-FFF2-40B4-BE49-F238E27FC236}">
                <a16:creationId xmlns:a16="http://schemas.microsoft.com/office/drawing/2014/main" id="{91396440-A573-353E-9564-A5DEB65B6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254474"/>
            <a:ext cx="2099918" cy="162113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A8FB5F8-6F85-BF6D-9787-A5C60020783A}"/>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2149587343"/>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AE21-9F66-A5C7-59D7-340863CD0E40}"/>
              </a:ext>
            </a:extLst>
          </p:cNvPr>
          <p:cNvSpPr>
            <a:spLocks noGrp="1"/>
          </p:cNvSpPr>
          <p:nvPr>
            <p:ph type="title"/>
          </p:nvPr>
        </p:nvSpPr>
        <p:spPr>
          <a:xfrm>
            <a:off x="419627" y="550901"/>
            <a:ext cx="4129206" cy="701414"/>
          </a:xfrm>
        </p:spPr>
        <p:txBody>
          <a:bodyPr>
            <a:normAutofit fontScale="90000"/>
          </a:bodyPr>
          <a:lstStyle/>
          <a:p>
            <a:r>
              <a:rPr lang="en-US" sz="5400" dirty="0">
                <a:solidFill>
                  <a:srgbClr val="FF0000"/>
                </a:solidFill>
              </a:rPr>
              <a:t>ARRL Field Day</a:t>
            </a:r>
          </a:p>
        </p:txBody>
      </p:sp>
      <p:sp>
        <p:nvSpPr>
          <p:cNvPr id="3" name="Content Placeholder 2">
            <a:extLst>
              <a:ext uri="{FF2B5EF4-FFF2-40B4-BE49-F238E27FC236}">
                <a16:creationId xmlns:a16="http://schemas.microsoft.com/office/drawing/2014/main" id="{AE2E5200-D8E3-5FBC-A8DB-2D8206F9E892}"/>
              </a:ext>
            </a:extLst>
          </p:cNvPr>
          <p:cNvSpPr>
            <a:spLocks noGrp="1"/>
          </p:cNvSpPr>
          <p:nvPr>
            <p:ph idx="1"/>
          </p:nvPr>
        </p:nvSpPr>
        <p:spPr>
          <a:xfrm>
            <a:off x="419627" y="1287553"/>
            <a:ext cx="4044049" cy="3238464"/>
          </a:xfrm>
        </p:spPr>
        <p:txBody>
          <a:bodyPr>
            <a:normAutofit/>
          </a:bodyPr>
          <a:lstStyle/>
          <a:p>
            <a:pPr algn="l" fontAlgn="base"/>
            <a:r>
              <a:rPr lang="en-US" b="1" i="0" dirty="0">
                <a:solidFill>
                  <a:srgbClr val="224466"/>
                </a:solidFill>
                <a:effectLst/>
                <a:highlight>
                  <a:srgbClr val="FFFFFF"/>
                </a:highlight>
                <a:latin typeface="Arial" panose="020B0604020202020204" pitchFamily="34" charset="0"/>
              </a:rPr>
              <a:t>Field Day is ham radio's open house. </a:t>
            </a:r>
            <a:r>
              <a:rPr lang="en-US" b="0" i="0" dirty="0">
                <a:solidFill>
                  <a:srgbClr val="224466"/>
                </a:solidFill>
                <a:effectLst/>
                <a:highlight>
                  <a:srgbClr val="FFFFFF"/>
                </a:highlight>
                <a:latin typeface="Arial" panose="020B0604020202020204" pitchFamily="34" charset="0"/>
              </a:rPr>
              <a:t>Every June, more than 40,000 hams throughout North America set up temporary transmitting stations in public places to demonstrate ham radio's science, skill and service to our communities and our nation. It combines public service, emergency preparedness, community outreach, and technical skills all in a single event. Field Day has been an annual event since 1933, and remains the most popular event in ham radio.  ARRL Field Day is always held on the 4th full weekend in June.</a:t>
            </a:r>
            <a:endParaRPr lang="en-US" b="1" dirty="0">
              <a:solidFill>
                <a:srgbClr val="001943"/>
              </a:solidFill>
              <a:highlight>
                <a:srgbClr val="FFFFFF"/>
              </a:highlight>
              <a:latin typeface="Arial" panose="020B0604020202020204" pitchFamily="34" charset="0"/>
            </a:endParaRPr>
          </a:p>
          <a:p>
            <a:pPr fontAlgn="base"/>
            <a:r>
              <a:rPr lang="en-US" b="1" i="0" dirty="0">
                <a:solidFill>
                  <a:srgbClr val="FF0000"/>
                </a:solidFill>
                <a:effectLst/>
                <a:highlight>
                  <a:srgbClr val="FFFFFF"/>
                </a:highlight>
                <a:latin typeface="Arial" panose="020B0604020202020204" pitchFamily="34" charset="0"/>
              </a:rPr>
              <a:t>2024 ARRL Field Day is June 22-23. Many local clubs are participating!</a:t>
            </a:r>
          </a:p>
          <a:p>
            <a:pPr algn="l" fontAlgn="base"/>
            <a:endParaRPr lang="en-US" b="1" dirty="0">
              <a:solidFill>
                <a:srgbClr val="001943"/>
              </a:solidFill>
              <a:highlight>
                <a:srgbClr val="FFFFFF"/>
              </a:highlight>
              <a:latin typeface="Arial" panose="020B0604020202020204" pitchFamily="34" charset="0"/>
            </a:endParaRPr>
          </a:p>
          <a:p>
            <a:pPr algn="l" fontAlgn="base"/>
            <a:endParaRPr lang="en-US" b="0" i="0" dirty="0">
              <a:solidFill>
                <a:srgbClr val="224466"/>
              </a:solidFill>
              <a:effectLst/>
              <a:highlight>
                <a:srgbClr val="FFFFFF"/>
              </a:highlight>
              <a:latin typeface="Arial" panose="020B0604020202020204" pitchFamily="34" charset="0"/>
            </a:endParaRPr>
          </a:p>
          <a:p>
            <a:pPr algn="l" fontAlgn="base">
              <a:buFont typeface="Arial" panose="020B0604020202020204" pitchFamily="34" charset="0"/>
              <a:buChar char="•"/>
            </a:pPr>
            <a:endParaRPr lang="en-US" b="0" i="0" dirty="0">
              <a:solidFill>
                <a:srgbClr val="224466"/>
              </a:solidFill>
              <a:effectLst/>
              <a:highlight>
                <a:srgbClr val="FFFFFF"/>
              </a:highlight>
              <a:latin typeface="Arial" panose="020B0604020202020204" pitchFamily="34" charset="0"/>
            </a:endParaRPr>
          </a:p>
        </p:txBody>
      </p:sp>
      <p:pic>
        <p:nvPicPr>
          <p:cNvPr id="2050" name="Picture 2" descr="ARRL Field Day">
            <a:extLst>
              <a:ext uri="{FF2B5EF4-FFF2-40B4-BE49-F238E27FC236}">
                <a16:creationId xmlns:a16="http://schemas.microsoft.com/office/drawing/2014/main" id="{8A0D7FB8-B81B-B1DB-2F60-EA5B3BADE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827" y="382104"/>
            <a:ext cx="3745872" cy="2474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51EBEA-6E0D-0BD7-2FC8-39691F390519}"/>
              </a:ext>
            </a:extLst>
          </p:cNvPr>
          <p:cNvPicPr>
            <a:picLocks noChangeAspect="1"/>
          </p:cNvPicPr>
          <p:nvPr/>
        </p:nvPicPr>
        <p:blipFill>
          <a:blip r:embed="rId3"/>
          <a:stretch>
            <a:fillRect/>
          </a:stretch>
        </p:blipFill>
        <p:spPr>
          <a:xfrm>
            <a:off x="519755" y="4211646"/>
            <a:ext cx="2104625" cy="2191287"/>
          </a:xfrm>
          <a:prstGeom prst="rect">
            <a:avLst/>
          </a:prstGeom>
        </p:spPr>
      </p:pic>
      <p:pic>
        <p:nvPicPr>
          <p:cNvPr id="7" name="Picture 6">
            <a:extLst>
              <a:ext uri="{FF2B5EF4-FFF2-40B4-BE49-F238E27FC236}">
                <a16:creationId xmlns:a16="http://schemas.microsoft.com/office/drawing/2014/main" id="{BD247223-166B-D1BA-AC50-88873E372A1B}"/>
              </a:ext>
            </a:extLst>
          </p:cNvPr>
          <p:cNvPicPr>
            <a:picLocks noChangeAspect="1"/>
          </p:cNvPicPr>
          <p:nvPr/>
        </p:nvPicPr>
        <p:blipFill>
          <a:blip r:embed="rId4"/>
          <a:stretch>
            <a:fillRect/>
          </a:stretch>
        </p:blipFill>
        <p:spPr>
          <a:xfrm>
            <a:off x="6641977" y="4291174"/>
            <a:ext cx="2184722" cy="2184722"/>
          </a:xfrm>
          <a:prstGeom prst="rect">
            <a:avLst/>
          </a:prstGeom>
        </p:spPr>
      </p:pic>
      <p:pic>
        <p:nvPicPr>
          <p:cNvPr id="4" name="Picture 2" descr="FARS - 2000 Field Day">
            <a:extLst>
              <a:ext uri="{FF2B5EF4-FFF2-40B4-BE49-F238E27FC236}">
                <a16:creationId xmlns:a16="http://schemas.microsoft.com/office/drawing/2014/main" id="{4C9BD103-B151-38E2-4A95-D90679A75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162" y="4105540"/>
            <a:ext cx="3434328" cy="229739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F8EDA98B-FE33-A8AE-278F-92941F0F6D72}"/>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4195414468"/>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AE21-9F66-A5C7-59D7-340863CD0E40}"/>
              </a:ext>
            </a:extLst>
          </p:cNvPr>
          <p:cNvSpPr>
            <a:spLocks noGrp="1"/>
          </p:cNvSpPr>
          <p:nvPr>
            <p:ph type="title"/>
          </p:nvPr>
        </p:nvSpPr>
        <p:spPr>
          <a:xfrm>
            <a:off x="304155" y="424796"/>
            <a:ext cx="5770768" cy="799570"/>
          </a:xfrm>
        </p:spPr>
        <p:txBody>
          <a:bodyPr>
            <a:normAutofit fontScale="90000"/>
          </a:bodyPr>
          <a:lstStyle/>
          <a:p>
            <a:r>
              <a:rPr lang="en-US" sz="5400" dirty="0">
                <a:solidFill>
                  <a:srgbClr val="FF0000"/>
                </a:solidFill>
              </a:rPr>
              <a:t>Apocalypse Preparation</a:t>
            </a:r>
          </a:p>
        </p:txBody>
      </p:sp>
      <p:sp>
        <p:nvSpPr>
          <p:cNvPr id="3" name="Content Placeholder 2">
            <a:extLst>
              <a:ext uri="{FF2B5EF4-FFF2-40B4-BE49-F238E27FC236}">
                <a16:creationId xmlns:a16="http://schemas.microsoft.com/office/drawing/2014/main" id="{AE2E5200-D8E3-5FBC-A8DB-2D8206F9E892}"/>
              </a:ext>
            </a:extLst>
          </p:cNvPr>
          <p:cNvSpPr>
            <a:spLocks noGrp="1"/>
          </p:cNvSpPr>
          <p:nvPr>
            <p:ph idx="1"/>
          </p:nvPr>
        </p:nvSpPr>
        <p:spPr>
          <a:xfrm>
            <a:off x="453123" y="1224366"/>
            <a:ext cx="4044049" cy="2131677"/>
          </a:xfrm>
        </p:spPr>
        <p:txBody>
          <a:bodyPr>
            <a:normAutofit/>
          </a:bodyPr>
          <a:lstStyle/>
          <a:p>
            <a:pPr algn="l" fontAlgn="base"/>
            <a:r>
              <a:rPr lang="en-US" b="1" i="0" dirty="0">
                <a:solidFill>
                  <a:srgbClr val="001943"/>
                </a:solidFill>
                <a:effectLst/>
                <a:highlight>
                  <a:srgbClr val="FFFFFF"/>
                </a:highlight>
                <a:latin typeface="Arial" panose="020B0604020202020204" pitchFamily="34" charset="0"/>
              </a:rPr>
              <a:t>Nobody knows how the world will end</a:t>
            </a:r>
          </a:p>
          <a:p>
            <a:pPr lvl="1" fontAlgn="base"/>
            <a:r>
              <a:rPr lang="en-US" b="1" dirty="0">
                <a:solidFill>
                  <a:srgbClr val="001943"/>
                </a:solidFill>
                <a:highlight>
                  <a:srgbClr val="FFFFFF"/>
                </a:highlight>
                <a:latin typeface="Arial" panose="020B0604020202020204" pitchFamily="34" charset="0"/>
              </a:rPr>
              <a:t>Alien Invasion</a:t>
            </a:r>
          </a:p>
          <a:p>
            <a:pPr lvl="1" fontAlgn="base"/>
            <a:r>
              <a:rPr lang="en-US" b="1" i="0" dirty="0">
                <a:solidFill>
                  <a:srgbClr val="001943"/>
                </a:solidFill>
                <a:effectLst/>
                <a:highlight>
                  <a:srgbClr val="FFFFFF"/>
                </a:highlight>
                <a:latin typeface="Arial" panose="020B0604020202020204" pitchFamily="34" charset="0"/>
              </a:rPr>
              <a:t>Armageddon</a:t>
            </a:r>
          </a:p>
          <a:p>
            <a:pPr lvl="1" fontAlgn="base"/>
            <a:r>
              <a:rPr lang="en-US" b="1" dirty="0">
                <a:solidFill>
                  <a:srgbClr val="001943"/>
                </a:solidFill>
                <a:highlight>
                  <a:srgbClr val="FFFFFF"/>
                </a:highlight>
                <a:latin typeface="Arial" panose="020B0604020202020204" pitchFamily="34" charset="0"/>
              </a:rPr>
              <a:t>Meteor Strike</a:t>
            </a:r>
          </a:p>
          <a:p>
            <a:pPr lvl="1" fontAlgn="base"/>
            <a:r>
              <a:rPr lang="en-US" b="1" dirty="0">
                <a:solidFill>
                  <a:srgbClr val="001943"/>
                </a:solidFill>
                <a:highlight>
                  <a:srgbClr val="FFFFFF"/>
                </a:highlight>
                <a:latin typeface="Arial" panose="020B0604020202020204" pitchFamily="34" charset="0"/>
              </a:rPr>
              <a:t>Plague</a:t>
            </a:r>
          </a:p>
          <a:p>
            <a:pPr lvl="1" fontAlgn="base"/>
            <a:r>
              <a:rPr lang="en-US" b="1" i="0" dirty="0">
                <a:solidFill>
                  <a:srgbClr val="001943"/>
                </a:solidFill>
                <a:effectLst/>
                <a:highlight>
                  <a:srgbClr val="FFFFFF"/>
                </a:highlight>
                <a:latin typeface="Arial" panose="020B0604020202020204" pitchFamily="34" charset="0"/>
              </a:rPr>
              <a:t>Zombie Uprising</a:t>
            </a:r>
          </a:p>
          <a:p>
            <a:pPr fontAlgn="base"/>
            <a:r>
              <a:rPr lang="en-US" b="1" dirty="0">
                <a:solidFill>
                  <a:srgbClr val="001943"/>
                </a:solidFill>
                <a:highlight>
                  <a:srgbClr val="FFFFFF"/>
                </a:highlight>
                <a:latin typeface="Arial" panose="020B0604020202020204" pitchFamily="34" charset="0"/>
              </a:rPr>
              <a:t>With a ham radio, at least you can talk about it!</a:t>
            </a:r>
            <a:endParaRPr lang="en-US" b="1" i="0" dirty="0">
              <a:solidFill>
                <a:srgbClr val="001943"/>
              </a:solidFill>
              <a:effectLst/>
              <a:highlight>
                <a:srgbClr val="FFFFFF"/>
              </a:highlight>
              <a:latin typeface="Arial" panose="020B0604020202020204" pitchFamily="34" charset="0"/>
            </a:endParaRPr>
          </a:p>
          <a:p>
            <a:pPr lvl="1" fontAlgn="base"/>
            <a:endParaRPr lang="en-US" b="0" i="0" dirty="0">
              <a:solidFill>
                <a:srgbClr val="224466"/>
              </a:solidFill>
              <a:effectLst/>
              <a:highlight>
                <a:srgbClr val="FFFFFF"/>
              </a:highlight>
              <a:latin typeface="Arial" panose="020B0604020202020204" pitchFamily="34" charset="0"/>
            </a:endParaRPr>
          </a:p>
          <a:p>
            <a:pPr algn="l" fontAlgn="base">
              <a:buFont typeface="Arial" panose="020B0604020202020204" pitchFamily="34" charset="0"/>
              <a:buChar char="•"/>
            </a:pPr>
            <a:endParaRPr lang="en-US" b="0" i="0" dirty="0">
              <a:solidFill>
                <a:srgbClr val="224466"/>
              </a:solidFill>
              <a:effectLst/>
              <a:highlight>
                <a:srgbClr val="FFFFFF"/>
              </a:highlight>
              <a:latin typeface="Arial" panose="020B0604020202020204" pitchFamily="34" charset="0"/>
            </a:endParaRPr>
          </a:p>
        </p:txBody>
      </p:sp>
      <p:sp>
        <p:nvSpPr>
          <p:cNvPr id="4" name="Footer Placeholder 3">
            <a:extLst>
              <a:ext uri="{FF2B5EF4-FFF2-40B4-BE49-F238E27FC236}">
                <a16:creationId xmlns:a16="http://schemas.microsoft.com/office/drawing/2014/main" id="{9A8FB5F8-6F85-BF6D-9787-A5C60020783A}"/>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pic>
        <p:nvPicPr>
          <p:cNvPr id="5" name="Picture 4">
            <a:extLst>
              <a:ext uri="{FF2B5EF4-FFF2-40B4-BE49-F238E27FC236}">
                <a16:creationId xmlns:a16="http://schemas.microsoft.com/office/drawing/2014/main" id="{E30D5880-BA76-CB5B-3A64-FFD4E2EF287D}"/>
              </a:ext>
            </a:extLst>
          </p:cNvPr>
          <p:cNvPicPr>
            <a:picLocks noChangeAspect="1"/>
          </p:cNvPicPr>
          <p:nvPr/>
        </p:nvPicPr>
        <p:blipFill>
          <a:blip r:embed="rId2"/>
          <a:stretch>
            <a:fillRect/>
          </a:stretch>
        </p:blipFill>
        <p:spPr>
          <a:xfrm>
            <a:off x="6225585" y="4392038"/>
            <a:ext cx="1385875" cy="1843391"/>
          </a:xfrm>
          <a:prstGeom prst="rect">
            <a:avLst/>
          </a:prstGeom>
        </p:spPr>
      </p:pic>
      <p:pic>
        <p:nvPicPr>
          <p:cNvPr id="1026" name="Picture 2" descr="Video: How To Survive A Zombie Apocalypse">
            <a:extLst>
              <a:ext uri="{FF2B5EF4-FFF2-40B4-BE49-F238E27FC236}">
                <a16:creationId xmlns:a16="http://schemas.microsoft.com/office/drawing/2014/main" id="{3A19E564-BD50-419B-E701-9F5C3F08E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53" y="4609443"/>
            <a:ext cx="2364204" cy="1804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15493A-FA21-FEDC-CC6C-4CF821EC7BFC}"/>
              </a:ext>
            </a:extLst>
          </p:cNvPr>
          <p:cNvPicPr>
            <a:picLocks noChangeAspect="1"/>
          </p:cNvPicPr>
          <p:nvPr/>
        </p:nvPicPr>
        <p:blipFill>
          <a:blip r:embed="rId4"/>
          <a:stretch>
            <a:fillRect/>
          </a:stretch>
        </p:blipFill>
        <p:spPr>
          <a:xfrm>
            <a:off x="7142838" y="3117934"/>
            <a:ext cx="1284790" cy="1804481"/>
          </a:xfrm>
          <a:prstGeom prst="rect">
            <a:avLst/>
          </a:prstGeom>
        </p:spPr>
      </p:pic>
      <p:pic>
        <p:nvPicPr>
          <p:cNvPr id="7" name="Picture 6">
            <a:extLst>
              <a:ext uri="{FF2B5EF4-FFF2-40B4-BE49-F238E27FC236}">
                <a16:creationId xmlns:a16="http://schemas.microsoft.com/office/drawing/2014/main" id="{FFCCAB6D-C720-D24A-5EDC-449569F65208}"/>
              </a:ext>
            </a:extLst>
          </p:cNvPr>
          <p:cNvPicPr>
            <a:picLocks noChangeAspect="1"/>
          </p:cNvPicPr>
          <p:nvPr/>
        </p:nvPicPr>
        <p:blipFill>
          <a:blip r:embed="rId5"/>
          <a:stretch>
            <a:fillRect/>
          </a:stretch>
        </p:blipFill>
        <p:spPr>
          <a:xfrm>
            <a:off x="2412648" y="3201047"/>
            <a:ext cx="2084524" cy="1563393"/>
          </a:xfrm>
          <a:prstGeom prst="rect">
            <a:avLst/>
          </a:prstGeom>
        </p:spPr>
      </p:pic>
      <p:pic>
        <p:nvPicPr>
          <p:cNvPr id="1028" name="Picture 4" descr="Marvin The Martian Mobile Wallpapers - Wallpaper Cave">
            <a:extLst>
              <a:ext uri="{FF2B5EF4-FFF2-40B4-BE49-F238E27FC236}">
                <a16:creationId xmlns:a16="http://schemas.microsoft.com/office/drawing/2014/main" id="{07EAFF2F-F9CA-36BD-6EA8-A69EAEAAB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460" y="4392038"/>
            <a:ext cx="1155526" cy="1935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rgest asteroid to strike Earth was up to 15 miles long - Earth.com">
            <a:extLst>
              <a:ext uri="{FF2B5EF4-FFF2-40B4-BE49-F238E27FC236}">
                <a16:creationId xmlns:a16="http://schemas.microsoft.com/office/drawing/2014/main" id="{A61EA016-58FF-6A64-3901-9717273F91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855" y="5083977"/>
            <a:ext cx="1957306" cy="13957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gue Doctor : r/cutouts">
            <a:extLst>
              <a:ext uri="{FF2B5EF4-FFF2-40B4-BE49-F238E27FC236}">
                <a16:creationId xmlns:a16="http://schemas.microsoft.com/office/drawing/2014/main" id="{C16116AD-BE7A-DA46-9709-68F0E1BC82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5382" y="498767"/>
            <a:ext cx="1505495" cy="14511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ader's Cubby - a WOD Media property: THE FOUR HORSEMEN OF THE APOCALYPSE">
            <a:extLst>
              <a:ext uri="{FF2B5EF4-FFF2-40B4-BE49-F238E27FC236}">
                <a16:creationId xmlns:a16="http://schemas.microsoft.com/office/drawing/2014/main" id="{332FDAA3-8FC7-A7E1-B92E-7EAAD828F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3161" y="1145313"/>
            <a:ext cx="2240156" cy="182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6017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7349-AF1E-32EF-F303-3E82DA4ED92A}"/>
              </a:ext>
            </a:extLst>
          </p:cNvPr>
          <p:cNvSpPr>
            <a:spLocks noGrp="1"/>
          </p:cNvSpPr>
          <p:nvPr>
            <p:ph type="title"/>
          </p:nvPr>
        </p:nvSpPr>
        <p:spPr>
          <a:xfrm>
            <a:off x="497136" y="557832"/>
            <a:ext cx="3560247" cy="606724"/>
          </a:xfrm>
        </p:spPr>
        <p:txBody>
          <a:bodyPr/>
          <a:lstStyle/>
          <a:p>
            <a:r>
              <a:rPr lang="en-US" dirty="0">
                <a:solidFill>
                  <a:srgbClr val="FF0000"/>
                </a:solidFill>
              </a:rPr>
              <a:t>Getting your license</a:t>
            </a:r>
          </a:p>
        </p:txBody>
      </p:sp>
      <p:sp>
        <p:nvSpPr>
          <p:cNvPr id="3" name="Content Placeholder 2">
            <a:extLst>
              <a:ext uri="{FF2B5EF4-FFF2-40B4-BE49-F238E27FC236}">
                <a16:creationId xmlns:a16="http://schemas.microsoft.com/office/drawing/2014/main" id="{977489C5-57F1-A58C-2412-9B6DB6E188F8}"/>
              </a:ext>
            </a:extLst>
          </p:cNvPr>
          <p:cNvSpPr>
            <a:spLocks noGrp="1"/>
          </p:cNvSpPr>
          <p:nvPr>
            <p:ph idx="1"/>
          </p:nvPr>
        </p:nvSpPr>
        <p:spPr>
          <a:xfrm>
            <a:off x="657995" y="4570312"/>
            <a:ext cx="3841474" cy="2125741"/>
          </a:xfrm>
        </p:spPr>
        <p:txBody>
          <a:bodyPr/>
          <a:lstStyle/>
          <a:p>
            <a:pPr marL="0" indent="0">
              <a:buNone/>
            </a:pPr>
            <a:r>
              <a:rPr lang="en-US" dirty="0">
                <a:solidFill>
                  <a:srgbClr val="FF0000"/>
                </a:solidFill>
              </a:rPr>
              <a:t>General License</a:t>
            </a:r>
          </a:p>
          <a:p>
            <a:pPr marL="0" indent="0">
              <a:buNone/>
            </a:pPr>
            <a:r>
              <a:rPr lang="en-US" dirty="0"/>
              <a:t>Upgrading to General Class gives you access to HF frequencies.  This allows you to use higher transmit power and other frequencies that allow you to talk all over the world.  More of the recreational activities (POTA, SOTA, </a:t>
            </a:r>
            <a:r>
              <a:rPr lang="en-US" dirty="0" err="1"/>
              <a:t>DXing</a:t>
            </a:r>
            <a:r>
              <a:rPr lang="en-US" dirty="0"/>
              <a:t>) happen on HF.</a:t>
            </a:r>
          </a:p>
        </p:txBody>
      </p:sp>
      <p:sp>
        <p:nvSpPr>
          <p:cNvPr id="4" name="TextBox 3">
            <a:extLst>
              <a:ext uri="{FF2B5EF4-FFF2-40B4-BE49-F238E27FC236}">
                <a16:creationId xmlns:a16="http://schemas.microsoft.com/office/drawing/2014/main" id="{6F1C797F-C122-B751-07BF-5786F80C33C4}"/>
              </a:ext>
            </a:extLst>
          </p:cNvPr>
          <p:cNvSpPr txBox="1"/>
          <p:nvPr/>
        </p:nvSpPr>
        <p:spPr>
          <a:xfrm>
            <a:off x="497136" y="3004535"/>
            <a:ext cx="3717235" cy="1338828"/>
          </a:xfrm>
          <a:prstGeom prst="rect">
            <a:avLst/>
          </a:prstGeom>
          <a:noFill/>
        </p:spPr>
        <p:txBody>
          <a:bodyPr wrap="square" rtlCol="0">
            <a:spAutoFit/>
          </a:bodyPr>
          <a:lstStyle/>
          <a:p>
            <a:r>
              <a:rPr lang="en-US" sz="1350" dirty="0">
                <a:solidFill>
                  <a:srgbClr val="FF0000"/>
                </a:solidFill>
              </a:rPr>
              <a:t>Technician License</a:t>
            </a:r>
          </a:p>
          <a:p>
            <a:r>
              <a:rPr lang="en-US" sz="1350" dirty="0"/>
              <a:t>Your first license will be a Technician and allows you to operate on VHF/UHF Frequencies, and some limited HF.   This is primarily used for local communications using repeaters, and is all you need to participate in Emergency Communications.</a:t>
            </a:r>
          </a:p>
        </p:txBody>
      </p:sp>
      <p:sp>
        <p:nvSpPr>
          <p:cNvPr id="5" name="TextBox 4">
            <a:extLst>
              <a:ext uri="{FF2B5EF4-FFF2-40B4-BE49-F238E27FC236}">
                <a16:creationId xmlns:a16="http://schemas.microsoft.com/office/drawing/2014/main" id="{33ABC8A6-5576-620D-77DF-B43CBB654E86}"/>
              </a:ext>
            </a:extLst>
          </p:cNvPr>
          <p:cNvSpPr txBox="1"/>
          <p:nvPr/>
        </p:nvSpPr>
        <p:spPr>
          <a:xfrm>
            <a:off x="497136" y="1101214"/>
            <a:ext cx="4621672" cy="1754326"/>
          </a:xfrm>
          <a:prstGeom prst="rect">
            <a:avLst/>
          </a:prstGeom>
          <a:noFill/>
        </p:spPr>
        <p:txBody>
          <a:bodyPr wrap="square" rtlCol="0">
            <a:spAutoFit/>
          </a:bodyPr>
          <a:lstStyle/>
          <a:p>
            <a:r>
              <a:rPr lang="en-US" sz="1350" dirty="0"/>
              <a:t>Getting a license is a LOT easier than it used to be.  You do not need to learn Morse Code, and there a tons of folks out there to help you.  Basically, if you are willing to commit one day of study and take a test you have a 90% chance of passing the exam with no prior experience.   You need to pass the technician license first, then repeat the process if you want your General License. The FCC will charge you a fee, and the testing site may or may not,  but just budget around $50 for your first license.  </a:t>
            </a:r>
          </a:p>
        </p:txBody>
      </p:sp>
      <p:pic>
        <p:nvPicPr>
          <p:cNvPr id="7" name="Picture 6">
            <a:extLst>
              <a:ext uri="{FF2B5EF4-FFF2-40B4-BE49-F238E27FC236}">
                <a16:creationId xmlns:a16="http://schemas.microsoft.com/office/drawing/2014/main" id="{52197A69-D843-C896-8F21-C09827D73E60}"/>
              </a:ext>
            </a:extLst>
          </p:cNvPr>
          <p:cNvPicPr>
            <a:picLocks noChangeAspect="1"/>
          </p:cNvPicPr>
          <p:nvPr/>
        </p:nvPicPr>
        <p:blipFill>
          <a:blip r:embed="rId2"/>
          <a:stretch>
            <a:fillRect/>
          </a:stretch>
        </p:blipFill>
        <p:spPr>
          <a:xfrm>
            <a:off x="7182277" y="4819073"/>
            <a:ext cx="1628221" cy="1628221"/>
          </a:xfrm>
          <a:prstGeom prst="rect">
            <a:avLst/>
          </a:prstGeom>
        </p:spPr>
      </p:pic>
      <p:pic>
        <p:nvPicPr>
          <p:cNvPr id="10" name="Picture 9">
            <a:extLst>
              <a:ext uri="{FF2B5EF4-FFF2-40B4-BE49-F238E27FC236}">
                <a16:creationId xmlns:a16="http://schemas.microsoft.com/office/drawing/2014/main" id="{6EF42521-BE41-E644-8D52-F5C7442D173C}"/>
              </a:ext>
            </a:extLst>
          </p:cNvPr>
          <p:cNvPicPr>
            <a:picLocks noChangeAspect="1"/>
          </p:cNvPicPr>
          <p:nvPr/>
        </p:nvPicPr>
        <p:blipFill>
          <a:blip r:embed="rId3"/>
          <a:stretch>
            <a:fillRect/>
          </a:stretch>
        </p:blipFill>
        <p:spPr>
          <a:xfrm>
            <a:off x="6354874" y="373744"/>
            <a:ext cx="2499797" cy="3166410"/>
          </a:xfrm>
          <a:prstGeom prst="rect">
            <a:avLst/>
          </a:prstGeom>
        </p:spPr>
      </p:pic>
      <p:pic>
        <p:nvPicPr>
          <p:cNvPr id="1026" name="Picture 2" descr="Emergency Communications – Amateur Radio’s Role – Icom America Inc.">
            <a:extLst>
              <a:ext uri="{FF2B5EF4-FFF2-40B4-BE49-F238E27FC236}">
                <a16:creationId xmlns:a16="http://schemas.microsoft.com/office/drawing/2014/main" id="{7E9F1E53-6BC5-F719-7403-6EB4023FB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998" y="3398922"/>
            <a:ext cx="2515181" cy="251518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C90A549F-7CDF-E936-183D-B8CAB6709349}"/>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5310401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26D5-F64A-5D20-4569-F39B93E93E56}"/>
              </a:ext>
            </a:extLst>
          </p:cNvPr>
          <p:cNvSpPr>
            <a:spLocks noGrp="1"/>
          </p:cNvSpPr>
          <p:nvPr>
            <p:ph type="title"/>
          </p:nvPr>
        </p:nvSpPr>
        <p:spPr>
          <a:xfrm>
            <a:off x="373491" y="435950"/>
            <a:ext cx="5037595" cy="1026057"/>
          </a:xfrm>
        </p:spPr>
        <p:txBody>
          <a:bodyPr>
            <a:normAutofit/>
          </a:bodyPr>
          <a:lstStyle/>
          <a:p>
            <a:r>
              <a:rPr lang="en-US" sz="4500" dirty="0">
                <a:solidFill>
                  <a:srgbClr val="FF0000"/>
                </a:solidFill>
              </a:rPr>
              <a:t>Join the MeetUp Group</a:t>
            </a:r>
          </a:p>
        </p:txBody>
      </p:sp>
      <p:sp>
        <p:nvSpPr>
          <p:cNvPr id="7" name="TextBox 6">
            <a:extLst>
              <a:ext uri="{FF2B5EF4-FFF2-40B4-BE49-F238E27FC236}">
                <a16:creationId xmlns:a16="http://schemas.microsoft.com/office/drawing/2014/main" id="{37DCA674-C2E2-C625-2ED4-07BA6DAD5D9F}"/>
              </a:ext>
            </a:extLst>
          </p:cNvPr>
          <p:cNvSpPr txBox="1"/>
          <p:nvPr/>
        </p:nvSpPr>
        <p:spPr>
          <a:xfrm>
            <a:off x="373491" y="1341909"/>
            <a:ext cx="5280353" cy="2585323"/>
          </a:xfrm>
          <a:prstGeom prst="rect">
            <a:avLst/>
          </a:prstGeom>
          <a:noFill/>
        </p:spPr>
        <p:txBody>
          <a:bodyPr wrap="square" rtlCol="0">
            <a:spAutoFit/>
          </a:bodyPr>
          <a:lstStyle/>
          <a:p>
            <a:r>
              <a:rPr lang="en-US" sz="1350" dirty="0"/>
              <a:t>The SPECS MeetUp group was created to showcase all the Ham Radio related events going on in the Bay Area.   We are trying to get more events where people can go to learn about what they can do with their </a:t>
            </a:r>
            <a:r>
              <a:rPr lang="en-US" sz="1350" dirty="0" err="1"/>
              <a:t>licences</a:t>
            </a:r>
            <a:r>
              <a:rPr lang="en-US" sz="1350" dirty="0"/>
              <a:t>, and to facilitate making connections between Elmers (Mentors/Teachers) and Hams looking to learn.  We are encouraging clubs to post their meetings and events here to make them more widely available.</a:t>
            </a:r>
          </a:p>
          <a:p>
            <a:endParaRPr lang="en-US" sz="1350" dirty="0"/>
          </a:p>
          <a:p>
            <a:r>
              <a:rPr lang="en-US" sz="1350" dirty="0"/>
              <a:t>We also hope to start promoting events to evangelize Ham Radio to attract a new generation of operators to carry Ham Radio into the future. </a:t>
            </a:r>
            <a:br>
              <a:rPr lang="en-US" sz="1350" dirty="0"/>
            </a:br>
            <a:br>
              <a:rPr lang="en-US" sz="1350" dirty="0"/>
            </a:br>
            <a:r>
              <a:rPr lang="en-US" sz="1350" dirty="0"/>
              <a:t>Participating in the MeetUp will help encourage more people to become active.</a:t>
            </a:r>
          </a:p>
        </p:txBody>
      </p:sp>
      <p:pic>
        <p:nvPicPr>
          <p:cNvPr id="15" name="Picture 14">
            <a:extLst>
              <a:ext uri="{FF2B5EF4-FFF2-40B4-BE49-F238E27FC236}">
                <a16:creationId xmlns:a16="http://schemas.microsoft.com/office/drawing/2014/main" id="{EEF31FD4-83A8-FDEF-D294-6BDB2E77D677}"/>
              </a:ext>
            </a:extLst>
          </p:cNvPr>
          <p:cNvPicPr>
            <a:picLocks noChangeAspect="1"/>
          </p:cNvPicPr>
          <p:nvPr/>
        </p:nvPicPr>
        <p:blipFill>
          <a:blip r:embed="rId2"/>
          <a:stretch>
            <a:fillRect/>
          </a:stretch>
        </p:blipFill>
        <p:spPr>
          <a:xfrm>
            <a:off x="6041301" y="3652136"/>
            <a:ext cx="2769915" cy="2769915"/>
          </a:xfrm>
          <a:prstGeom prst="rect">
            <a:avLst/>
          </a:prstGeom>
        </p:spPr>
      </p:pic>
      <p:pic>
        <p:nvPicPr>
          <p:cNvPr id="4" name="Picture 3">
            <a:extLst>
              <a:ext uri="{FF2B5EF4-FFF2-40B4-BE49-F238E27FC236}">
                <a16:creationId xmlns:a16="http://schemas.microsoft.com/office/drawing/2014/main" id="{56E5BC41-9235-DA6F-7502-024DED54AE76}"/>
              </a:ext>
            </a:extLst>
          </p:cNvPr>
          <p:cNvPicPr>
            <a:picLocks noChangeAspect="1"/>
          </p:cNvPicPr>
          <p:nvPr/>
        </p:nvPicPr>
        <p:blipFill>
          <a:blip r:embed="rId3"/>
          <a:stretch>
            <a:fillRect/>
          </a:stretch>
        </p:blipFill>
        <p:spPr>
          <a:xfrm>
            <a:off x="1553373" y="3718037"/>
            <a:ext cx="3736716" cy="2704013"/>
          </a:xfrm>
          <a:prstGeom prst="rect">
            <a:avLst/>
          </a:prstGeom>
        </p:spPr>
      </p:pic>
      <p:pic>
        <p:nvPicPr>
          <p:cNvPr id="8" name="Picture 7" descr="A white tent with a few different logos&#10;&#10;Description automatically generated with medium confidence">
            <a:extLst>
              <a:ext uri="{FF2B5EF4-FFF2-40B4-BE49-F238E27FC236}">
                <a16:creationId xmlns:a16="http://schemas.microsoft.com/office/drawing/2014/main" id="{3CB94AA0-FA3A-3E74-E598-2A21227A8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263" y="584651"/>
            <a:ext cx="3425930" cy="1931241"/>
          </a:xfrm>
          <a:prstGeom prst="rect">
            <a:avLst/>
          </a:prstGeom>
        </p:spPr>
      </p:pic>
      <p:sp>
        <p:nvSpPr>
          <p:cNvPr id="3" name="Footer Placeholder 2">
            <a:extLst>
              <a:ext uri="{FF2B5EF4-FFF2-40B4-BE49-F238E27FC236}">
                <a16:creationId xmlns:a16="http://schemas.microsoft.com/office/drawing/2014/main" id="{956336D1-A8E5-C755-5DD1-28F7DBC81A99}"/>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973305862"/>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A9E7-AC71-78EF-E68B-BF186E387128}"/>
              </a:ext>
            </a:extLst>
          </p:cNvPr>
          <p:cNvSpPr>
            <a:spLocks noGrp="1"/>
          </p:cNvSpPr>
          <p:nvPr>
            <p:ph type="title"/>
          </p:nvPr>
        </p:nvSpPr>
        <p:spPr/>
        <p:txBody>
          <a:bodyPr/>
          <a:lstStyle/>
          <a:p>
            <a:r>
              <a:rPr lang="en-US" dirty="0"/>
              <a:t>The </a:t>
            </a:r>
            <a:r>
              <a:rPr lang="en-US" dirty="0" err="1"/>
              <a:t>MasterHam</a:t>
            </a:r>
            <a:r>
              <a:rPr lang="en-US" dirty="0"/>
              <a:t> Project</a:t>
            </a:r>
          </a:p>
        </p:txBody>
      </p:sp>
      <p:sp>
        <p:nvSpPr>
          <p:cNvPr id="3" name="Content Placeholder 2">
            <a:extLst>
              <a:ext uri="{FF2B5EF4-FFF2-40B4-BE49-F238E27FC236}">
                <a16:creationId xmlns:a16="http://schemas.microsoft.com/office/drawing/2014/main" id="{7B21156F-9290-25B7-2EE9-31C3077C08C3}"/>
              </a:ext>
            </a:extLst>
          </p:cNvPr>
          <p:cNvSpPr>
            <a:spLocks noGrp="1"/>
          </p:cNvSpPr>
          <p:nvPr>
            <p:ph idx="1"/>
          </p:nvPr>
        </p:nvSpPr>
        <p:spPr>
          <a:xfrm>
            <a:off x="377506" y="1023456"/>
            <a:ext cx="6304326" cy="1921080"/>
          </a:xfrm>
        </p:spPr>
        <p:txBody>
          <a:bodyPr>
            <a:normAutofit/>
          </a:bodyPr>
          <a:lstStyle/>
          <a:p>
            <a:r>
              <a:rPr lang="en-US" dirty="0"/>
              <a:t>A single source for reference, programs, manuals, and </a:t>
            </a:r>
            <a:r>
              <a:rPr lang="en-US" dirty="0" err="1"/>
              <a:t>Emcom</a:t>
            </a:r>
            <a:r>
              <a:rPr lang="en-US" dirty="0"/>
              <a:t> resources.</a:t>
            </a:r>
          </a:p>
          <a:p>
            <a:r>
              <a:rPr lang="en-US" dirty="0"/>
              <a:t>Living document,  updated as time permits and as new items found.</a:t>
            </a:r>
          </a:p>
          <a:p>
            <a:r>
              <a:rPr lang="en-US" dirty="0"/>
              <a:t>Sneakernet.  Too large for </a:t>
            </a:r>
            <a:r>
              <a:rPr lang="en-US" dirty="0" err="1"/>
              <a:t>interet</a:t>
            </a:r>
            <a:r>
              <a:rPr lang="en-US" dirty="0"/>
              <a:t> distribution.</a:t>
            </a:r>
          </a:p>
          <a:p>
            <a:r>
              <a:rPr lang="en-US" dirty="0"/>
              <a:t>Free to share</a:t>
            </a:r>
          </a:p>
          <a:p>
            <a:r>
              <a:rPr lang="en-US" dirty="0"/>
              <a:t>Includes </a:t>
            </a:r>
            <a:r>
              <a:rPr lang="en-US" dirty="0" err="1"/>
              <a:t>Stiv’s</a:t>
            </a:r>
            <a:r>
              <a:rPr lang="en-US" dirty="0"/>
              <a:t> Guide to Ham Radio in the SF Bay Area, another living and growing document.</a:t>
            </a:r>
          </a:p>
        </p:txBody>
      </p:sp>
      <p:sp>
        <p:nvSpPr>
          <p:cNvPr id="4" name="Footer Placeholder 3">
            <a:extLst>
              <a:ext uri="{FF2B5EF4-FFF2-40B4-BE49-F238E27FC236}">
                <a16:creationId xmlns:a16="http://schemas.microsoft.com/office/drawing/2014/main" id="{F146533A-E498-DCFA-5D38-0CF6DCF059CC}"/>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pic>
        <p:nvPicPr>
          <p:cNvPr id="6" name="Picture 5">
            <a:extLst>
              <a:ext uri="{FF2B5EF4-FFF2-40B4-BE49-F238E27FC236}">
                <a16:creationId xmlns:a16="http://schemas.microsoft.com/office/drawing/2014/main" id="{ED5038B2-48AE-BF9B-C148-B219D7715DAA}"/>
              </a:ext>
            </a:extLst>
          </p:cNvPr>
          <p:cNvPicPr>
            <a:picLocks noChangeAspect="1"/>
          </p:cNvPicPr>
          <p:nvPr/>
        </p:nvPicPr>
        <p:blipFill>
          <a:blip r:embed="rId2"/>
          <a:stretch>
            <a:fillRect/>
          </a:stretch>
        </p:blipFill>
        <p:spPr>
          <a:xfrm>
            <a:off x="7353238" y="1572934"/>
            <a:ext cx="1222083" cy="4781725"/>
          </a:xfrm>
          <a:prstGeom prst="rect">
            <a:avLst/>
          </a:prstGeom>
        </p:spPr>
      </p:pic>
      <p:pic>
        <p:nvPicPr>
          <p:cNvPr id="10" name="Picture 9">
            <a:extLst>
              <a:ext uri="{FF2B5EF4-FFF2-40B4-BE49-F238E27FC236}">
                <a16:creationId xmlns:a16="http://schemas.microsoft.com/office/drawing/2014/main" id="{DF73C4CC-9A38-C789-F877-3F08C3C2851A}"/>
              </a:ext>
            </a:extLst>
          </p:cNvPr>
          <p:cNvPicPr>
            <a:picLocks noChangeAspect="1"/>
          </p:cNvPicPr>
          <p:nvPr/>
        </p:nvPicPr>
        <p:blipFill>
          <a:blip r:embed="rId3"/>
          <a:stretch>
            <a:fillRect/>
          </a:stretch>
        </p:blipFill>
        <p:spPr>
          <a:xfrm>
            <a:off x="629174" y="3040608"/>
            <a:ext cx="6471388" cy="3422701"/>
          </a:xfrm>
          <a:prstGeom prst="rect">
            <a:avLst/>
          </a:prstGeom>
        </p:spPr>
      </p:pic>
    </p:spTree>
    <p:extLst>
      <p:ext uri="{BB962C8B-B14F-4D97-AF65-F5344CB8AC3E}">
        <p14:creationId xmlns:p14="http://schemas.microsoft.com/office/powerpoint/2010/main" val="1710810664"/>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B81A-356F-7FF4-7282-6AC76E0394C9}"/>
              </a:ext>
            </a:extLst>
          </p:cNvPr>
          <p:cNvSpPr>
            <a:spLocks noGrp="1"/>
          </p:cNvSpPr>
          <p:nvPr>
            <p:ph type="title"/>
          </p:nvPr>
        </p:nvSpPr>
        <p:spPr/>
        <p:txBody>
          <a:bodyPr/>
          <a:lstStyle/>
          <a:p>
            <a:r>
              <a:rPr lang="en-US" dirty="0"/>
              <a:t>Join the Groups.IO site</a:t>
            </a:r>
          </a:p>
        </p:txBody>
      </p:sp>
      <p:sp>
        <p:nvSpPr>
          <p:cNvPr id="3" name="Content Placeholder 2">
            <a:extLst>
              <a:ext uri="{FF2B5EF4-FFF2-40B4-BE49-F238E27FC236}">
                <a16:creationId xmlns:a16="http://schemas.microsoft.com/office/drawing/2014/main" id="{8ABAAF88-4857-2F26-0B3A-61B4BE4B1BF5}"/>
              </a:ext>
            </a:extLst>
          </p:cNvPr>
          <p:cNvSpPr>
            <a:spLocks noGrp="1"/>
          </p:cNvSpPr>
          <p:nvPr>
            <p:ph idx="1"/>
          </p:nvPr>
        </p:nvSpPr>
        <p:spPr>
          <a:xfrm>
            <a:off x="859476" y="887878"/>
            <a:ext cx="3253345" cy="3013003"/>
          </a:xfrm>
        </p:spPr>
        <p:txBody>
          <a:bodyPr>
            <a:normAutofit lnSpcReduction="10000"/>
          </a:bodyPr>
          <a:lstStyle/>
          <a:p>
            <a:pPr marL="0" indent="0">
              <a:buNone/>
            </a:pPr>
            <a:r>
              <a:rPr lang="en-US" b="0" i="0" dirty="0">
                <a:solidFill>
                  <a:srgbClr val="333333"/>
                </a:solidFill>
                <a:effectLst/>
                <a:highlight>
                  <a:srgbClr val="FAFAFA"/>
                </a:highlight>
                <a:latin typeface="system-ui"/>
              </a:rPr>
              <a:t>Announce@SF-Bay-Ham-Radio.groups.io</a:t>
            </a:r>
          </a:p>
          <a:p>
            <a:pPr marL="0" indent="0">
              <a:buNone/>
            </a:pPr>
            <a:r>
              <a:rPr lang="en-US" dirty="0"/>
              <a:t>Where the MeetUp group is intended to host events,  the Groups.IO site is intended to facilitate cross-club communication and to connect all Hams in the area with topics they are interested in.</a:t>
            </a:r>
            <a:br>
              <a:rPr lang="en-US" dirty="0"/>
            </a:br>
            <a:r>
              <a:rPr lang="en-US" dirty="0"/>
              <a:t>  In addition to club specific lists,  there will be lists to support various collaborative projects, and to host discussion between Elmers, Volunteers and new hams.</a:t>
            </a:r>
          </a:p>
          <a:p>
            <a:pPr marL="0" indent="0">
              <a:buNone/>
            </a:pPr>
            <a:r>
              <a:rPr lang="en-US" dirty="0"/>
              <a:t>  We all know we have a generation cliff facing Ham Radio.  This Groups.IO sites ultimate goal is to get people cooperating towards addressing </a:t>
            </a:r>
            <a:r>
              <a:rPr lang="en-US"/>
              <a:t>this problem.</a:t>
            </a:r>
            <a:endParaRPr lang="en-US" dirty="0"/>
          </a:p>
        </p:txBody>
      </p:sp>
      <p:sp>
        <p:nvSpPr>
          <p:cNvPr id="4" name="Footer Placeholder 3">
            <a:extLst>
              <a:ext uri="{FF2B5EF4-FFF2-40B4-BE49-F238E27FC236}">
                <a16:creationId xmlns:a16="http://schemas.microsoft.com/office/drawing/2014/main" id="{987A6E84-2894-521F-2870-37B89CFE588F}"/>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pic>
        <p:nvPicPr>
          <p:cNvPr id="8" name="Picture 7">
            <a:extLst>
              <a:ext uri="{FF2B5EF4-FFF2-40B4-BE49-F238E27FC236}">
                <a16:creationId xmlns:a16="http://schemas.microsoft.com/office/drawing/2014/main" id="{81419BD8-1D83-3CD4-0863-FBB185BD06E1}"/>
              </a:ext>
            </a:extLst>
          </p:cNvPr>
          <p:cNvPicPr>
            <a:picLocks noChangeAspect="1"/>
          </p:cNvPicPr>
          <p:nvPr/>
        </p:nvPicPr>
        <p:blipFill>
          <a:blip r:embed="rId2"/>
          <a:stretch>
            <a:fillRect/>
          </a:stretch>
        </p:blipFill>
        <p:spPr>
          <a:xfrm>
            <a:off x="4271667" y="1023148"/>
            <a:ext cx="4490371" cy="3173902"/>
          </a:xfrm>
          <a:prstGeom prst="rect">
            <a:avLst/>
          </a:prstGeom>
        </p:spPr>
      </p:pic>
      <p:pic>
        <p:nvPicPr>
          <p:cNvPr id="7" name="Picture 6">
            <a:extLst>
              <a:ext uri="{FF2B5EF4-FFF2-40B4-BE49-F238E27FC236}">
                <a16:creationId xmlns:a16="http://schemas.microsoft.com/office/drawing/2014/main" id="{7251D684-8B84-E988-398C-B435C4FCAC81}"/>
              </a:ext>
            </a:extLst>
          </p:cNvPr>
          <p:cNvPicPr>
            <a:picLocks noChangeAspect="1"/>
          </p:cNvPicPr>
          <p:nvPr/>
        </p:nvPicPr>
        <p:blipFill>
          <a:blip r:embed="rId3"/>
          <a:stretch>
            <a:fillRect/>
          </a:stretch>
        </p:blipFill>
        <p:spPr>
          <a:xfrm>
            <a:off x="6741110" y="4328720"/>
            <a:ext cx="2020928" cy="2020928"/>
          </a:xfrm>
          <a:prstGeom prst="rect">
            <a:avLst/>
          </a:prstGeom>
        </p:spPr>
      </p:pic>
    </p:spTree>
    <p:extLst>
      <p:ext uri="{BB962C8B-B14F-4D97-AF65-F5344CB8AC3E}">
        <p14:creationId xmlns:p14="http://schemas.microsoft.com/office/powerpoint/2010/main" val="136313252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60B7-B311-56AE-0C08-A32985F6F38C}"/>
              </a:ext>
            </a:extLst>
          </p:cNvPr>
          <p:cNvSpPr>
            <a:spLocks noGrp="1"/>
          </p:cNvSpPr>
          <p:nvPr>
            <p:ph type="title"/>
          </p:nvPr>
        </p:nvSpPr>
        <p:spPr/>
        <p:txBody>
          <a:bodyPr/>
          <a:lstStyle/>
          <a:p>
            <a:r>
              <a:rPr lang="en-US" dirty="0"/>
              <a:t>Community Outreach Site</a:t>
            </a:r>
          </a:p>
        </p:txBody>
      </p:sp>
      <p:sp>
        <p:nvSpPr>
          <p:cNvPr id="3" name="Content Placeholder 2">
            <a:extLst>
              <a:ext uri="{FF2B5EF4-FFF2-40B4-BE49-F238E27FC236}">
                <a16:creationId xmlns:a16="http://schemas.microsoft.com/office/drawing/2014/main" id="{E3EA2CA5-E4BB-06B5-3760-80061CB2CBC7}"/>
              </a:ext>
            </a:extLst>
          </p:cNvPr>
          <p:cNvSpPr>
            <a:spLocks noGrp="1"/>
          </p:cNvSpPr>
          <p:nvPr>
            <p:ph idx="1"/>
          </p:nvPr>
        </p:nvSpPr>
        <p:spPr>
          <a:xfrm>
            <a:off x="859476" y="887878"/>
            <a:ext cx="3253345" cy="2259020"/>
          </a:xfrm>
        </p:spPr>
        <p:txBody>
          <a:bodyPr/>
          <a:lstStyle/>
          <a:p>
            <a:r>
              <a:rPr lang="en-US" dirty="0"/>
              <a:t>Join the </a:t>
            </a:r>
            <a:r>
              <a:rPr lang="en-US" dirty="0" err="1"/>
              <a:t>MeetUp</a:t>
            </a:r>
            <a:r>
              <a:rPr lang="en-US" dirty="0"/>
              <a:t> Group</a:t>
            </a:r>
          </a:p>
          <a:p>
            <a:r>
              <a:rPr lang="en-US" dirty="0"/>
              <a:t>Sign up for Groups.IO and join the discussions</a:t>
            </a:r>
          </a:p>
          <a:p>
            <a:r>
              <a:rPr lang="en-US" dirty="0"/>
              <a:t>Tap into the </a:t>
            </a:r>
            <a:r>
              <a:rPr lang="en-US" dirty="0" err="1"/>
              <a:t>MasterHam</a:t>
            </a:r>
            <a:r>
              <a:rPr lang="en-US" dirty="0"/>
              <a:t> Project</a:t>
            </a:r>
          </a:p>
          <a:p>
            <a:r>
              <a:rPr lang="en-US" dirty="0"/>
              <a:t>New Ham Resources.</a:t>
            </a:r>
          </a:p>
        </p:txBody>
      </p:sp>
      <p:sp>
        <p:nvSpPr>
          <p:cNvPr id="4" name="Footer Placeholder 3">
            <a:extLst>
              <a:ext uri="{FF2B5EF4-FFF2-40B4-BE49-F238E27FC236}">
                <a16:creationId xmlns:a16="http://schemas.microsoft.com/office/drawing/2014/main" id="{C8B4D0DD-462B-D0E6-D0FF-52DA0B59112C}"/>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pic>
        <p:nvPicPr>
          <p:cNvPr id="6" name="Picture 5">
            <a:extLst>
              <a:ext uri="{FF2B5EF4-FFF2-40B4-BE49-F238E27FC236}">
                <a16:creationId xmlns:a16="http://schemas.microsoft.com/office/drawing/2014/main" id="{86CB6A44-24A9-65A8-5097-016DF8B98461}"/>
              </a:ext>
            </a:extLst>
          </p:cNvPr>
          <p:cNvPicPr>
            <a:picLocks noChangeAspect="1"/>
          </p:cNvPicPr>
          <p:nvPr/>
        </p:nvPicPr>
        <p:blipFill>
          <a:blip r:embed="rId2"/>
          <a:stretch>
            <a:fillRect/>
          </a:stretch>
        </p:blipFill>
        <p:spPr>
          <a:xfrm>
            <a:off x="5700408" y="3356041"/>
            <a:ext cx="2994295" cy="2994295"/>
          </a:xfrm>
          <a:prstGeom prst="rect">
            <a:avLst/>
          </a:prstGeom>
        </p:spPr>
      </p:pic>
      <p:pic>
        <p:nvPicPr>
          <p:cNvPr id="7" name="Picture 6">
            <a:extLst>
              <a:ext uri="{FF2B5EF4-FFF2-40B4-BE49-F238E27FC236}">
                <a16:creationId xmlns:a16="http://schemas.microsoft.com/office/drawing/2014/main" id="{F17A3BB9-2819-2CF4-DA96-F3E5ADF24D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97" y="3111837"/>
            <a:ext cx="4961106" cy="2916947"/>
          </a:xfrm>
          <a:prstGeom prst="rect">
            <a:avLst/>
          </a:prstGeom>
          <a:noFill/>
          <a:ln>
            <a:noFill/>
          </a:ln>
        </p:spPr>
      </p:pic>
      <p:sp>
        <p:nvSpPr>
          <p:cNvPr id="8" name="TextBox 7">
            <a:extLst>
              <a:ext uri="{FF2B5EF4-FFF2-40B4-BE49-F238E27FC236}">
                <a16:creationId xmlns:a16="http://schemas.microsoft.com/office/drawing/2014/main" id="{4AB928CD-2912-D303-C053-B19B8B712ABD}"/>
              </a:ext>
            </a:extLst>
          </p:cNvPr>
          <p:cNvSpPr txBox="1"/>
          <p:nvPr/>
        </p:nvSpPr>
        <p:spPr>
          <a:xfrm>
            <a:off x="4951379" y="1882302"/>
            <a:ext cx="2025683" cy="369332"/>
          </a:xfrm>
          <a:prstGeom prst="rect">
            <a:avLst/>
          </a:prstGeom>
          <a:noFill/>
        </p:spPr>
        <p:txBody>
          <a:bodyPr wrap="none" rtlCol="0">
            <a:spAutoFit/>
          </a:bodyPr>
          <a:lstStyle/>
          <a:p>
            <a:r>
              <a:rPr lang="en-US" dirty="0"/>
              <a:t>http://qsl.net/k9stv</a:t>
            </a:r>
          </a:p>
        </p:txBody>
      </p:sp>
    </p:spTree>
    <p:extLst>
      <p:ext uri="{BB962C8B-B14F-4D97-AF65-F5344CB8AC3E}">
        <p14:creationId xmlns:p14="http://schemas.microsoft.com/office/powerpoint/2010/main" val="249156830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7A39-9BAC-326D-A37B-0C93080830C6}"/>
              </a:ext>
            </a:extLst>
          </p:cNvPr>
          <p:cNvSpPr>
            <a:spLocks noGrp="1"/>
          </p:cNvSpPr>
          <p:nvPr>
            <p:ph type="title"/>
          </p:nvPr>
        </p:nvSpPr>
        <p:spPr>
          <a:xfrm>
            <a:off x="409576" y="483944"/>
            <a:ext cx="7543800" cy="356690"/>
          </a:xfrm>
        </p:spPr>
        <p:txBody>
          <a:bodyPr>
            <a:normAutofit fontScale="90000"/>
          </a:bodyPr>
          <a:lstStyle/>
          <a:p>
            <a:r>
              <a:rPr lang="en-US" dirty="0">
                <a:solidFill>
                  <a:srgbClr val="FF0000"/>
                </a:solidFill>
              </a:rPr>
              <a:t>Join a club!</a:t>
            </a:r>
          </a:p>
        </p:txBody>
      </p:sp>
      <p:graphicFrame>
        <p:nvGraphicFramePr>
          <p:cNvPr id="5" name="Content Placeholder 4">
            <a:extLst>
              <a:ext uri="{FF2B5EF4-FFF2-40B4-BE49-F238E27FC236}">
                <a16:creationId xmlns:a16="http://schemas.microsoft.com/office/drawing/2014/main" id="{C30CFFF1-45E2-6A7D-77EE-721329084020}"/>
              </a:ext>
            </a:extLst>
          </p:cNvPr>
          <p:cNvGraphicFramePr>
            <a:graphicFrameLocks noGrp="1"/>
          </p:cNvGraphicFramePr>
          <p:nvPr>
            <p:ph idx="1"/>
            <p:extLst>
              <p:ext uri="{D42A27DB-BD31-4B8C-83A1-F6EECF244321}">
                <p14:modId xmlns:p14="http://schemas.microsoft.com/office/powerpoint/2010/main" val="1111001948"/>
              </p:ext>
            </p:extLst>
          </p:nvPr>
        </p:nvGraphicFramePr>
        <p:xfrm>
          <a:off x="380130" y="840634"/>
          <a:ext cx="8456895" cy="5364224"/>
        </p:xfrm>
        <a:graphic>
          <a:graphicData uri="http://schemas.openxmlformats.org/drawingml/2006/table">
            <a:tbl>
              <a:tblPr firstRow="1" bandRow="1">
                <a:tableStyleId>{5C22544A-7EE6-4342-B048-85BDC9FD1C3A}</a:tableStyleId>
              </a:tblPr>
              <a:tblGrid>
                <a:gridCol w="2788447">
                  <a:extLst>
                    <a:ext uri="{9D8B030D-6E8A-4147-A177-3AD203B41FA5}">
                      <a16:colId xmlns:a16="http://schemas.microsoft.com/office/drawing/2014/main" val="3263821703"/>
                    </a:ext>
                  </a:extLst>
                </a:gridCol>
                <a:gridCol w="2834224">
                  <a:extLst>
                    <a:ext uri="{9D8B030D-6E8A-4147-A177-3AD203B41FA5}">
                      <a16:colId xmlns:a16="http://schemas.microsoft.com/office/drawing/2014/main" val="588690076"/>
                    </a:ext>
                  </a:extLst>
                </a:gridCol>
                <a:gridCol w="2834224">
                  <a:extLst>
                    <a:ext uri="{9D8B030D-6E8A-4147-A177-3AD203B41FA5}">
                      <a16:colId xmlns:a16="http://schemas.microsoft.com/office/drawing/2014/main" val="3508918846"/>
                    </a:ext>
                  </a:extLst>
                </a:gridCol>
              </a:tblGrid>
              <a:tr h="1341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FF0000"/>
                          </a:solidFill>
                        </a:rPr>
                        <a:t>SPECS</a:t>
                      </a:r>
                    </a:p>
                    <a:p>
                      <a:endParaRPr lang="en-US" sz="1000" dirty="0"/>
                    </a:p>
                  </a:txBody>
                  <a:tcPr marL="68580" marR="68580" marT="34290" marB="34290">
                    <a:solidFill>
                      <a:srgbClr val="EECDCC"/>
                    </a:solidFill>
                  </a:tcPr>
                </a:tc>
                <a:tc>
                  <a:txBody>
                    <a:bodyPr/>
                    <a:lstStyle/>
                    <a:p>
                      <a:r>
                        <a:rPr lang="en-US" sz="1000" dirty="0">
                          <a:solidFill>
                            <a:schemeClr val="tx1"/>
                          </a:solidFill>
                        </a:rPr>
                        <a:t>SVECS</a:t>
                      </a:r>
                    </a:p>
                  </a:txBody>
                  <a:tcPr marL="68580" marR="68580" marT="34290" marB="34290">
                    <a:solidFill>
                      <a:srgbClr val="EECD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South County (San Mateo) (SCARES)</a:t>
                      </a:r>
                    </a:p>
                    <a:p>
                      <a:endParaRPr lang="en-US" sz="1000" dirty="0"/>
                    </a:p>
                  </a:txBody>
                  <a:tcPr marL="68580" marR="68580" marT="34290" marB="34290">
                    <a:solidFill>
                      <a:srgbClr val="EECDCC"/>
                    </a:solidFill>
                  </a:tcPr>
                </a:tc>
                <a:extLst>
                  <a:ext uri="{0D108BD9-81ED-4DB2-BD59-A6C34878D82A}">
                    <a16:rowId xmlns:a16="http://schemas.microsoft.com/office/drawing/2014/main" val="1225826379"/>
                  </a:ext>
                </a:extLst>
              </a:tr>
              <a:tr h="1341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Foothills Amateur Radio Club</a:t>
                      </a:r>
                    </a:p>
                    <a:p>
                      <a:endParaRPr lang="en-US" sz="1000" dirty="0"/>
                    </a:p>
                  </a:txBody>
                  <a:tcPr marL="68580" marR="68580" marT="34290" marB="34290">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Santa Clara County ARES®/RACES</a:t>
                      </a:r>
                    </a:p>
                  </a:txBody>
                  <a:tcPr marL="68580" marR="68580" marT="34290" marB="34290">
                    <a:solidFill>
                      <a:srgbClr val="EECDCC"/>
                    </a:solidFill>
                  </a:tcPr>
                </a:tc>
                <a:tc>
                  <a:txBody>
                    <a:bodyPr/>
                    <a:lstStyle/>
                    <a:p>
                      <a:r>
                        <a:rPr lang="en-US" sz="1000" dirty="0"/>
                        <a:t>West Valley Amateur Radio Association (WVARA)</a:t>
                      </a:r>
                    </a:p>
                  </a:txBody>
                  <a:tcPr marL="68580" marR="68580" marT="34290" marB="34290">
                    <a:solidFill>
                      <a:schemeClr val="accent5">
                        <a:lumMod val="60000"/>
                        <a:lumOff val="40000"/>
                      </a:schemeClr>
                    </a:solidFill>
                  </a:tcPr>
                </a:tc>
                <a:extLst>
                  <a:ext uri="{0D108BD9-81ED-4DB2-BD59-A6C34878D82A}">
                    <a16:rowId xmlns:a16="http://schemas.microsoft.com/office/drawing/2014/main" val="3588734609"/>
                  </a:ext>
                </a:extLst>
              </a:tr>
              <a:tr h="1341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Palo Alto Amateur Radio Association</a:t>
                      </a:r>
                    </a:p>
                    <a:p>
                      <a:endParaRPr lang="en-US" sz="1000" dirty="0"/>
                    </a:p>
                  </a:txBody>
                  <a:tcPr marL="68580" marR="68580" marT="34290" marB="34290">
                    <a:solidFill>
                      <a:schemeClr val="accent5">
                        <a:lumMod val="60000"/>
                        <a:lumOff val="40000"/>
                      </a:schemeClr>
                    </a:solidFill>
                  </a:tcPr>
                </a:tc>
                <a:tc>
                  <a:txBody>
                    <a:bodyPr/>
                    <a:lstStyle/>
                    <a:p>
                      <a:r>
                        <a:rPr lang="en-US" sz="1000" dirty="0"/>
                        <a:t>Northern California DX Club</a:t>
                      </a:r>
                    </a:p>
                  </a:txBody>
                  <a:tcPr marL="68580" marR="68580" marT="34290" marB="34290">
                    <a:solidFill>
                      <a:schemeClr val="accent5">
                        <a:lumMod val="60000"/>
                        <a:lumOff val="40000"/>
                      </a:schemeClr>
                    </a:solidFill>
                  </a:tcPr>
                </a:tc>
                <a:tc>
                  <a:txBody>
                    <a:bodyPr/>
                    <a:lstStyle/>
                    <a:p>
                      <a:r>
                        <a:rPr lang="en-US" sz="1000" dirty="0"/>
                        <a:t>South Bay Amateur Radio Association</a:t>
                      </a:r>
                    </a:p>
                  </a:txBody>
                  <a:tcPr marL="68580" marR="68580" marT="34290" marB="34290">
                    <a:solidFill>
                      <a:schemeClr val="accent5">
                        <a:lumMod val="60000"/>
                        <a:lumOff val="40000"/>
                      </a:schemeClr>
                    </a:solidFill>
                  </a:tcPr>
                </a:tc>
                <a:extLst>
                  <a:ext uri="{0D108BD9-81ED-4DB2-BD59-A6C34878D82A}">
                    <a16:rowId xmlns:a16="http://schemas.microsoft.com/office/drawing/2014/main" val="1477841929"/>
                  </a:ext>
                </a:extLst>
              </a:tr>
              <a:tr h="1341056">
                <a:tc>
                  <a:txBody>
                    <a:bodyPr/>
                    <a:lstStyle/>
                    <a:p>
                      <a:r>
                        <a:rPr lang="en-US" sz="1000" dirty="0"/>
                        <a:t>50 MHz and Up Group of NorCal</a:t>
                      </a:r>
                    </a:p>
                  </a:txBody>
                  <a:tcPr marL="68580" marR="68580" marT="34290" marB="34290">
                    <a:solidFill>
                      <a:schemeClr val="accent5">
                        <a:lumMod val="60000"/>
                        <a:lumOff val="40000"/>
                      </a:schemeClr>
                    </a:solidFill>
                  </a:tcPr>
                </a:tc>
                <a:tc>
                  <a:txBody>
                    <a:bodyPr/>
                    <a:lstStyle/>
                    <a:p>
                      <a:r>
                        <a:rPr lang="en-US" sz="1000" dirty="0"/>
                        <a:t>NorCal Contest Club</a:t>
                      </a:r>
                    </a:p>
                  </a:txBody>
                  <a:tcPr marL="68580" marR="68580" marT="34290" marB="34290">
                    <a:solidFill>
                      <a:schemeClr val="accent5">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San Mateo Radio Club – W6UQ</a:t>
                      </a:r>
                    </a:p>
                    <a:p>
                      <a:endParaRPr lang="en-US" sz="1000" dirty="0"/>
                    </a:p>
                  </a:txBody>
                  <a:tcPr marL="68580" marR="68580" marT="34290" marB="34290">
                    <a:solidFill>
                      <a:schemeClr val="accent5">
                        <a:lumMod val="60000"/>
                        <a:lumOff val="40000"/>
                      </a:schemeClr>
                    </a:solidFill>
                  </a:tcPr>
                </a:tc>
                <a:extLst>
                  <a:ext uri="{0D108BD9-81ED-4DB2-BD59-A6C34878D82A}">
                    <a16:rowId xmlns:a16="http://schemas.microsoft.com/office/drawing/2014/main" val="686609184"/>
                  </a:ext>
                </a:extLst>
              </a:tr>
            </a:tbl>
          </a:graphicData>
        </a:graphic>
      </p:graphicFrame>
      <p:pic>
        <p:nvPicPr>
          <p:cNvPr id="11" name="Picture 10">
            <a:extLst>
              <a:ext uri="{FF2B5EF4-FFF2-40B4-BE49-F238E27FC236}">
                <a16:creationId xmlns:a16="http://schemas.microsoft.com/office/drawing/2014/main" id="{B0C1B803-7D53-E813-E1B2-3DEDB9FD66B8}"/>
              </a:ext>
            </a:extLst>
          </p:cNvPr>
          <p:cNvPicPr>
            <a:picLocks noChangeAspect="1"/>
          </p:cNvPicPr>
          <p:nvPr/>
        </p:nvPicPr>
        <p:blipFill>
          <a:blip r:embed="rId2"/>
          <a:stretch>
            <a:fillRect/>
          </a:stretch>
        </p:blipFill>
        <p:spPr>
          <a:xfrm>
            <a:off x="3871169" y="2409774"/>
            <a:ext cx="1112972" cy="1112972"/>
          </a:xfrm>
          <a:prstGeom prst="rect">
            <a:avLst/>
          </a:prstGeom>
        </p:spPr>
      </p:pic>
      <p:pic>
        <p:nvPicPr>
          <p:cNvPr id="13" name="Picture 12">
            <a:extLst>
              <a:ext uri="{FF2B5EF4-FFF2-40B4-BE49-F238E27FC236}">
                <a16:creationId xmlns:a16="http://schemas.microsoft.com/office/drawing/2014/main" id="{BFDA9B44-7769-CADD-ECC0-4403CF3AA1D2}"/>
              </a:ext>
            </a:extLst>
          </p:cNvPr>
          <p:cNvPicPr>
            <a:picLocks noChangeAspect="1"/>
          </p:cNvPicPr>
          <p:nvPr/>
        </p:nvPicPr>
        <p:blipFill>
          <a:blip r:embed="rId3"/>
          <a:stretch>
            <a:fillRect/>
          </a:stretch>
        </p:blipFill>
        <p:spPr>
          <a:xfrm>
            <a:off x="1212651" y="959788"/>
            <a:ext cx="1173756" cy="1173756"/>
          </a:xfrm>
          <a:prstGeom prst="rect">
            <a:avLst/>
          </a:prstGeom>
        </p:spPr>
      </p:pic>
      <p:pic>
        <p:nvPicPr>
          <p:cNvPr id="15" name="Picture 14">
            <a:extLst>
              <a:ext uri="{FF2B5EF4-FFF2-40B4-BE49-F238E27FC236}">
                <a16:creationId xmlns:a16="http://schemas.microsoft.com/office/drawing/2014/main" id="{1733DE80-013D-45BE-57F5-D40095278F87}"/>
              </a:ext>
            </a:extLst>
          </p:cNvPr>
          <p:cNvPicPr>
            <a:picLocks noChangeAspect="1"/>
          </p:cNvPicPr>
          <p:nvPr/>
        </p:nvPicPr>
        <p:blipFill>
          <a:blip r:embed="rId4"/>
          <a:stretch>
            <a:fillRect/>
          </a:stretch>
        </p:blipFill>
        <p:spPr>
          <a:xfrm>
            <a:off x="3886513" y="1016753"/>
            <a:ext cx="1112972" cy="1112972"/>
          </a:xfrm>
          <a:prstGeom prst="rect">
            <a:avLst/>
          </a:prstGeom>
        </p:spPr>
      </p:pic>
      <p:pic>
        <p:nvPicPr>
          <p:cNvPr id="17" name="Picture 16">
            <a:extLst>
              <a:ext uri="{FF2B5EF4-FFF2-40B4-BE49-F238E27FC236}">
                <a16:creationId xmlns:a16="http://schemas.microsoft.com/office/drawing/2014/main" id="{915E7A3D-698E-5C57-2DBA-574AF95DB558}"/>
              </a:ext>
            </a:extLst>
          </p:cNvPr>
          <p:cNvPicPr>
            <a:picLocks noChangeAspect="1"/>
          </p:cNvPicPr>
          <p:nvPr/>
        </p:nvPicPr>
        <p:blipFill>
          <a:blip r:embed="rId5"/>
          <a:stretch>
            <a:fillRect/>
          </a:stretch>
        </p:blipFill>
        <p:spPr>
          <a:xfrm>
            <a:off x="1040189" y="2407003"/>
            <a:ext cx="1112972" cy="1112972"/>
          </a:xfrm>
          <a:prstGeom prst="rect">
            <a:avLst/>
          </a:prstGeom>
        </p:spPr>
      </p:pic>
      <p:pic>
        <p:nvPicPr>
          <p:cNvPr id="19" name="Picture 18">
            <a:extLst>
              <a:ext uri="{FF2B5EF4-FFF2-40B4-BE49-F238E27FC236}">
                <a16:creationId xmlns:a16="http://schemas.microsoft.com/office/drawing/2014/main" id="{875E2EC2-7559-9459-7901-A1C1EBCD9483}"/>
              </a:ext>
            </a:extLst>
          </p:cNvPr>
          <p:cNvPicPr>
            <a:picLocks noChangeAspect="1"/>
          </p:cNvPicPr>
          <p:nvPr/>
        </p:nvPicPr>
        <p:blipFill>
          <a:blip r:embed="rId6"/>
          <a:stretch>
            <a:fillRect/>
          </a:stretch>
        </p:blipFill>
        <p:spPr>
          <a:xfrm>
            <a:off x="6787341" y="2500082"/>
            <a:ext cx="980042" cy="980042"/>
          </a:xfrm>
          <a:prstGeom prst="rect">
            <a:avLst/>
          </a:prstGeom>
        </p:spPr>
      </p:pic>
      <p:pic>
        <p:nvPicPr>
          <p:cNvPr id="21" name="Picture 20">
            <a:extLst>
              <a:ext uri="{FF2B5EF4-FFF2-40B4-BE49-F238E27FC236}">
                <a16:creationId xmlns:a16="http://schemas.microsoft.com/office/drawing/2014/main" id="{657455AD-5DCD-FE66-DEF2-D3567CDAA65C}"/>
              </a:ext>
            </a:extLst>
          </p:cNvPr>
          <p:cNvPicPr>
            <a:picLocks noChangeAspect="1"/>
          </p:cNvPicPr>
          <p:nvPr/>
        </p:nvPicPr>
        <p:blipFill>
          <a:blip r:embed="rId7"/>
          <a:stretch>
            <a:fillRect/>
          </a:stretch>
        </p:blipFill>
        <p:spPr>
          <a:xfrm>
            <a:off x="1072862" y="3743902"/>
            <a:ext cx="1112972" cy="1112972"/>
          </a:xfrm>
          <a:prstGeom prst="rect">
            <a:avLst/>
          </a:prstGeom>
        </p:spPr>
      </p:pic>
      <p:pic>
        <p:nvPicPr>
          <p:cNvPr id="23" name="Picture 22">
            <a:extLst>
              <a:ext uri="{FF2B5EF4-FFF2-40B4-BE49-F238E27FC236}">
                <a16:creationId xmlns:a16="http://schemas.microsoft.com/office/drawing/2014/main" id="{857E8F20-0736-EF9A-6620-F73B4ED97DD4}"/>
              </a:ext>
            </a:extLst>
          </p:cNvPr>
          <p:cNvPicPr>
            <a:picLocks noChangeAspect="1"/>
          </p:cNvPicPr>
          <p:nvPr/>
        </p:nvPicPr>
        <p:blipFill>
          <a:blip r:embed="rId8"/>
          <a:stretch>
            <a:fillRect/>
          </a:stretch>
        </p:blipFill>
        <p:spPr>
          <a:xfrm>
            <a:off x="6644461" y="3857444"/>
            <a:ext cx="1009065" cy="1009065"/>
          </a:xfrm>
          <a:prstGeom prst="rect">
            <a:avLst/>
          </a:prstGeom>
        </p:spPr>
      </p:pic>
      <p:pic>
        <p:nvPicPr>
          <p:cNvPr id="25" name="Picture 24">
            <a:extLst>
              <a:ext uri="{FF2B5EF4-FFF2-40B4-BE49-F238E27FC236}">
                <a16:creationId xmlns:a16="http://schemas.microsoft.com/office/drawing/2014/main" id="{18729D2E-DF2F-4811-6751-9F513193BDBA}"/>
              </a:ext>
            </a:extLst>
          </p:cNvPr>
          <p:cNvPicPr>
            <a:picLocks noChangeAspect="1"/>
          </p:cNvPicPr>
          <p:nvPr/>
        </p:nvPicPr>
        <p:blipFill>
          <a:blip r:embed="rId9"/>
          <a:stretch>
            <a:fillRect/>
          </a:stretch>
        </p:blipFill>
        <p:spPr>
          <a:xfrm>
            <a:off x="6825941" y="1016753"/>
            <a:ext cx="1112972" cy="1112972"/>
          </a:xfrm>
          <a:prstGeom prst="rect">
            <a:avLst/>
          </a:prstGeom>
        </p:spPr>
      </p:pic>
      <p:pic>
        <p:nvPicPr>
          <p:cNvPr id="27" name="Picture 26">
            <a:extLst>
              <a:ext uri="{FF2B5EF4-FFF2-40B4-BE49-F238E27FC236}">
                <a16:creationId xmlns:a16="http://schemas.microsoft.com/office/drawing/2014/main" id="{4377DF04-6845-F7D7-4C12-F3A00F861154}"/>
              </a:ext>
            </a:extLst>
          </p:cNvPr>
          <p:cNvPicPr>
            <a:picLocks noChangeAspect="1"/>
          </p:cNvPicPr>
          <p:nvPr/>
        </p:nvPicPr>
        <p:blipFill>
          <a:blip r:embed="rId10"/>
          <a:stretch>
            <a:fillRect/>
          </a:stretch>
        </p:blipFill>
        <p:spPr>
          <a:xfrm>
            <a:off x="3770228" y="3761016"/>
            <a:ext cx="1102786" cy="1102786"/>
          </a:xfrm>
          <a:prstGeom prst="rect">
            <a:avLst/>
          </a:prstGeom>
        </p:spPr>
      </p:pic>
      <p:pic>
        <p:nvPicPr>
          <p:cNvPr id="4" name="Picture 3">
            <a:extLst>
              <a:ext uri="{FF2B5EF4-FFF2-40B4-BE49-F238E27FC236}">
                <a16:creationId xmlns:a16="http://schemas.microsoft.com/office/drawing/2014/main" id="{192BADC0-50B6-C6A4-D44D-9C6C7171537A}"/>
              </a:ext>
            </a:extLst>
          </p:cNvPr>
          <p:cNvPicPr>
            <a:picLocks noChangeAspect="1"/>
          </p:cNvPicPr>
          <p:nvPr/>
        </p:nvPicPr>
        <p:blipFill>
          <a:blip r:embed="rId11"/>
          <a:stretch>
            <a:fillRect/>
          </a:stretch>
        </p:blipFill>
        <p:spPr>
          <a:xfrm>
            <a:off x="1072862" y="5080802"/>
            <a:ext cx="1047626" cy="1047626"/>
          </a:xfrm>
          <a:prstGeom prst="rect">
            <a:avLst/>
          </a:prstGeom>
        </p:spPr>
      </p:pic>
      <p:pic>
        <p:nvPicPr>
          <p:cNvPr id="7" name="Picture 6">
            <a:extLst>
              <a:ext uri="{FF2B5EF4-FFF2-40B4-BE49-F238E27FC236}">
                <a16:creationId xmlns:a16="http://schemas.microsoft.com/office/drawing/2014/main" id="{778CC5B3-FB2F-6C9C-CC20-5D89082AACFE}"/>
              </a:ext>
            </a:extLst>
          </p:cNvPr>
          <p:cNvPicPr>
            <a:picLocks noChangeAspect="1"/>
          </p:cNvPicPr>
          <p:nvPr/>
        </p:nvPicPr>
        <p:blipFill>
          <a:blip r:embed="rId12"/>
          <a:stretch>
            <a:fillRect/>
          </a:stretch>
        </p:blipFill>
        <p:spPr>
          <a:xfrm>
            <a:off x="3772323" y="5085255"/>
            <a:ext cx="1112972" cy="1112972"/>
          </a:xfrm>
          <a:prstGeom prst="rect">
            <a:avLst/>
          </a:prstGeom>
        </p:spPr>
      </p:pic>
      <p:pic>
        <p:nvPicPr>
          <p:cNvPr id="9" name="Picture 8">
            <a:extLst>
              <a:ext uri="{FF2B5EF4-FFF2-40B4-BE49-F238E27FC236}">
                <a16:creationId xmlns:a16="http://schemas.microsoft.com/office/drawing/2014/main" id="{127A9156-E1DF-896C-5930-5DBC16690457}"/>
              </a:ext>
            </a:extLst>
          </p:cNvPr>
          <p:cNvPicPr>
            <a:picLocks noChangeAspect="1"/>
          </p:cNvPicPr>
          <p:nvPr/>
        </p:nvPicPr>
        <p:blipFill>
          <a:blip r:embed="rId13"/>
          <a:stretch>
            <a:fillRect/>
          </a:stretch>
        </p:blipFill>
        <p:spPr>
          <a:xfrm flipV="1">
            <a:off x="6524850" y="5085254"/>
            <a:ext cx="1112972" cy="1112972"/>
          </a:xfrm>
          <a:prstGeom prst="rect">
            <a:avLst/>
          </a:prstGeom>
        </p:spPr>
      </p:pic>
      <p:sp>
        <p:nvSpPr>
          <p:cNvPr id="3" name="Footer Placeholder 2">
            <a:extLst>
              <a:ext uri="{FF2B5EF4-FFF2-40B4-BE49-F238E27FC236}">
                <a16:creationId xmlns:a16="http://schemas.microsoft.com/office/drawing/2014/main" id="{53A7C38D-4112-3BA9-EE7D-1F594C0F5116}"/>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808525509"/>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5976-D028-9BB1-2947-9805E08F80B5}"/>
              </a:ext>
            </a:extLst>
          </p:cNvPr>
          <p:cNvSpPr>
            <a:spLocks noGrp="1"/>
          </p:cNvSpPr>
          <p:nvPr>
            <p:ph type="title"/>
          </p:nvPr>
        </p:nvSpPr>
        <p:spPr/>
        <p:txBody>
          <a:bodyPr>
            <a:normAutofit fontScale="90000"/>
          </a:bodyPr>
          <a:lstStyle/>
          <a:p>
            <a:r>
              <a:rPr lang="en-US" sz="5400" dirty="0">
                <a:solidFill>
                  <a:srgbClr val="FF0000"/>
                </a:solidFill>
              </a:rPr>
              <a:t>Join ARRL</a:t>
            </a:r>
          </a:p>
        </p:txBody>
      </p:sp>
      <p:sp>
        <p:nvSpPr>
          <p:cNvPr id="3" name="Content Placeholder 2">
            <a:extLst>
              <a:ext uri="{FF2B5EF4-FFF2-40B4-BE49-F238E27FC236}">
                <a16:creationId xmlns:a16="http://schemas.microsoft.com/office/drawing/2014/main" id="{5032DC61-E092-EB41-D686-20590D709896}"/>
              </a:ext>
            </a:extLst>
          </p:cNvPr>
          <p:cNvSpPr>
            <a:spLocks noGrp="1"/>
          </p:cNvSpPr>
          <p:nvPr>
            <p:ph idx="1"/>
          </p:nvPr>
        </p:nvSpPr>
        <p:spPr>
          <a:xfrm>
            <a:off x="370606" y="1492510"/>
            <a:ext cx="4872513" cy="2165090"/>
          </a:xfrm>
        </p:spPr>
        <p:txBody>
          <a:bodyPr>
            <a:normAutofit/>
          </a:bodyPr>
          <a:lstStyle/>
          <a:p>
            <a:pPr marL="0" indent="0">
              <a:buNone/>
            </a:pPr>
            <a:r>
              <a:rPr lang="en-US" b="0" i="0" dirty="0">
                <a:solidFill>
                  <a:srgbClr val="224466"/>
                </a:solidFill>
                <a:effectLst/>
                <a:highlight>
                  <a:srgbClr val="FFFFFF"/>
                </a:highlight>
                <a:latin typeface="Arial" panose="020B0604020202020204" pitchFamily="34" charset="0"/>
              </a:rPr>
              <a:t>When you join ARRL, you'll have access to information, learning, programs &amp; services to help you get (and stay) active and on the air. Your membership supports ARRL’s work to promote and protect amateur radio and provides you with benefits to do more with your amateur radio license. </a:t>
            </a:r>
          </a:p>
          <a:p>
            <a:pPr marL="0" indent="0">
              <a:buNone/>
            </a:pPr>
            <a:r>
              <a:rPr lang="en-US" b="0" i="0" dirty="0">
                <a:solidFill>
                  <a:srgbClr val="224466"/>
                </a:solidFill>
                <a:effectLst/>
                <a:highlight>
                  <a:srgbClr val="FFFFFF"/>
                </a:highlight>
                <a:latin typeface="Arial" panose="020B0604020202020204" pitchFamily="34" charset="0"/>
              </a:rPr>
              <a:t>Join now and get immediate access to the full benefits of ARRL membership.</a:t>
            </a:r>
            <a:endParaRPr lang="en-US" dirty="0"/>
          </a:p>
        </p:txBody>
      </p:sp>
      <p:pic>
        <p:nvPicPr>
          <p:cNvPr id="5" name="Picture 4">
            <a:extLst>
              <a:ext uri="{FF2B5EF4-FFF2-40B4-BE49-F238E27FC236}">
                <a16:creationId xmlns:a16="http://schemas.microsoft.com/office/drawing/2014/main" id="{DF7FD307-73AE-9497-077E-F9ADD216F1BA}"/>
              </a:ext>
            </a:extLst>
          </p:cNvPr>
          <p:cNvPicPr>
            <a:picLocks noChangeAspect="1"/>
          </p:cNvPicPr>
          <p:nvPr/>
        </p:nvPicPr>
        <p:blipFill>
          <a:blip r:embed="rId2"/>
          <a:stretch>
            <a:fillRect/>
          </a:stretch>
        </p:blipFill>
        <p:spPr>
          <a:xfrm>
            <a:off x="6680078" y="4307828"/>
            <a:ext cx="2093316" cy="2093316"/>
          </a:xfrm>
          <a:prstGeom prst="rect">
            <a:avLst/>
          </a:prstGeom>
        </p:spPr>
      </p:pic>
      <p:sp>
        <p:nvSpPr>
          <p:cNvPr id="6" name="AutoShape 2">
            <a:extLst>
              <a:ext uri="{FF2B5EF4-FFF2-40B4-BE49-F238E27FC236}">
                <a16:creationId xmlns:a16="http://schemas.microsoft.com/office/drawing/2014/main" id="{81C9A35B-3908-D44E-B449-D2864B4884E6}"/>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a:extLst>
              <a:ext uri="{FF2B5EF4-FFF2-40B4-BE49-F238E27FC236}">
                <a16:creationId xmlns:a16="http://schemas.microsoft.com/office/drawing/2014/main" id="{85D1B2EB-6345-5743-FC2D-1129431E1A6D}"/>
              </a:ext>
            </a:extLst>
          </p:cNvPr>
          <p:cNvPicPr>
            <a:picLocks noChangeAspect="1"/>
          </p:cNvPicPr>
          <p:nvPr/>
        </p:nvPicPr>
        <p:blipFill>
          <a:blip r:embed="rId3"/>
          <a:stretch>
            <a:fillRect/>
          </a:stretch>
        </p:blipFill>
        <p:spPr>
          <a:xfrm>
            <a:off x="707231" y="3914169"/>
            <a:ext cx="5344077" cy="2178348"/>
          </a:xfrm>
          <a:prstGeom prst="rect">
            <a:avLst/>
          </a:prstGeom>
        </p:spPr>
      </p:pic>
      <p:sp>
        <p:nvSpPr>
          <p:cNvPr id="8" name="AutoShape 4">
            <a:extLst>
              <a:ext uri="{FF2B5EF4-FFF2-40B4-BE49-F238E27FC236}">
                <a16:creationId xmlns:a16="http://schemas.microsoft.com/office/drawing/2014/main" id="{DF2F72BC-FEE5-3CA8-D5BE-37AAE49C46B2}"/>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1" name="Picture 10">
            <a:extLst>
              <a:ext uri="{FF2B5EF4-FFF2-40B4-BE49-F238E27FC236}">
                <a16:creationId xmlns:a16="http://schemas.microsoft.com/office/drawing/2014/main" id="{7B4846DD-1040-18DF-FBCE-D9C673B7CF1E}"/>
              </a:ext>
            </a:extLst>
          </p:cNvPr>
          <p:cNvPicPr>
            <a:picLocks noChangeAspect="1"/>
          </p:cNvPicPr>
          <p:nvPr/>
        </p:nvPicPr>
        <p:blipFill>
          <a:blip r:embed="rId4"/>
          <a:stretch>
            <a:fillRect/>
          </a:stretch>
        </p:blipFill>
        <p:spPr>
          <a:xfrm>
            <a:off x="5308852" y="456856"/>
            <a:ext cx="3386138" cy="1557338"/>
          </a:xfrm>
          <a:prstGeom prst="rect">
            <a:avLst/>
          </a:prstGeom>
        </p:spPr>
      </p:pic>
      <p:sp>
        <p:nvSpPr>
          <p:cNvPr id="4" name="Footer Placeholder 3">
            <a:extLst>
              <a:ext uri="{FF2B5EF4-FFF2-40B4-BE49-F238E27FC236}">
                <a16:creationId xmlns:a16="http://schemas.microsoft.com/office/drawing/2014/main" id="{2320EC3C-6E48-9D41-6600-20A2ACF60682}"/>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90486303"/>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D833AA-05B4-E4C0-8A47-BB5C811A2AE0}"/>
              </a:ext>
            </a:extLst>
          </p:cNvPr>
          <p:cNvPicPr>
            <a:picLocks noChangeAspect="1"/>
          </p:cNvPicPr>
          <p:nvPr/>
        </p:nvPicPr>
        <p:blipFill>
          <a:blip r:embed="rId2"/>
          <a:stretch>
            <a:fillRect/>
          </a:stretch>
        </p:blipFill>
        <p:spPr>
          <a:xfrm>
            <a:off x="3555824" y="3531879"/>
            <a:ext cx="4297566" cy="2795320"/>
          </a:xfrm>
          <a:prstGeom prst="rect">
            <a:avLst/>
          </a:prstGeom>
        </p:spPr>
      </p:pic>
      <p:sp>
        <p:nvSpPr>
          <p:cNvPr id="2" name="Title 1">
            <a:extLst>
              <a:ext uri="{FF2B5EF4-FFF2-40B4-BE49-F238E27FC236}">
                <a16:creationId xmlns:a16="http://schemas.microsoft.com/office/drawing/2014/main" id="{E0DCBC45-48AA-8438-E5BD-A0E2FE648F1E}"/>
              </a:ext>
            </a:extLst>
          </p:cNvPr>
          <p:cNvSpPr>
            <a:spLocks noGrp="1"/>
          </p:cNvSpPr>
          <p:nvPr>
            <p:ph type="title"/>
          </p:nvPr>
        </p:nvSpPr>
        <p:spPr>
          <a:xfrm>
            <a:off x="479121" y="536183"/>
            <a:ext cx="2953011" cy="667005"/>
          </a:xfrm>
        </p:spPr>
        <p:txBody>
          <a:bodyPr>
            <a:noAutofit/>
          </a:bodyPr>
          <a:lstStyle/>
          <a:p>
            <a:r>
              <a:rPr lang="en-US" sz="5400" dirty="0" err="1">
                <a:solidFill>
                  <a:schemeClr val="accent5">
                    <a:lumMod val="75000"/>
                  </a:schemeClr>
                </a:solidFill>
              </a:rPr>
              <a:t>Echolink</a:t>
            </a:r>
            <a:endParaRPr lang="en-US" sz="5400" dirty="0">
              <a:solidFill>
                <a:schemeClr val="accent5">
                  <a:lumMod val="75000"/>
                </a:schemeClr>
              </a:solidFill>
            </a:endParaRPr>
          </a:p>
        </p:txBody>
      </p:sp>
      <p:sp>
        <p:nvSpPr>
          <p:cNvPr id="3" name="Content Placeholder 2">
            <a:extLst>
              <a:ext uri="{FF2B5EF4-FFF2-40B4-BE49-F238E27FC236}">
                <a16:creationId xmlns:a16="http://schemas.microsoft.com/office/drawing/2014/main" id="{381FB462-DBB3-B6C1-245C-EDDF18A8EA75}"/>
              </a:ext>
            </a:extLst>
          </p:cNvPr>
          <p:cNvSpPr>
            <a:spLocks noGrp="1"/>
          </p:cNvSpPr>
          <p:nvPr>
            <p:ph idx="1"/>
          </p:nvPr>
        </p:nvSpPr>
        <p:spPr>
          <a:xfrm>
            <a:off x="479121" y="1441813"/>
            <a:ext cx="3183177" cy="1814082"/>
          </a:xfrm>
        </p:spPr>
        <p:txBody>
          <a:bodyPr/>
          <a:lstStyle/>
          <a:p>
            <a:r>
              <a:rPr lang="en-US" dirty="0"/>
              <a:t>Connect and talk with stations and repeaters around the world using your PC, Cellphone, or radio!</a:t>
            </a:r>
          </a:p>
          <a:p>
            <a:r>
              <a:rPr lang="en-US" dirty="0"/>
              <a:t>Software is free</a:t>
            </a:r>
          </a:p>
          <a:p>
            <a:r>
              <a:rPr lang="en-US" dirty="0"/>
              <a:t>*</a:t>
            </a:r>
            <a:r>
              <a:rPr lang="en-US" dirty="0">
                <a:solidFill>
                  <a:srgbClr val="FF0000"/>
                </a:solidFill>
              </a:rPr>
              <a:t>Requires ham license to use</a:t>
            </a:r>
          </a:p>
          <a:p>
            <a:endParaRPr lang="en-US" dirty="0"/>
          </a:p>
        </p:txBody>
      </p:sp>
      <p:pic>
        <p:nvPicPr>
          <p:cNvPr id="1026" name="Picture 2">
            <a:extLst>
              <a:ext uri="{FF2B5EF4-FFF2-40B4-BE49-F238E27FC236}">
                <a16:creationId xmlns:a16="http://schemas.microsoft.com/office/drawing/2014/main" id="{F5E1B7EF-9905-1FD2-4AFD-D99A5125A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339" y="536183"/>
            <a:ext cx="603450" cy="747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1DYP - Echolink">
            <a:extLst>
              <a:ext uri="{FF2B5EF4-FFF2-40B4-BE49-F238E27FC236}">
                <a16:creationId xmlns:a16="http://schemas.microsoft.com/office/drawing/2014/main" id="{9B75215C-75FC-E767-85A4-0C820843C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524" y="431699"/>
            <a:ext cx="3859228" cy="2894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51D68AF-ADC9-CF8D-C952-E0909568BD9B}"/>
              </a:ext>
            </a:extLst>
          </p:cNvPr>
          <p:cNvPicPr>
            <a:picLocks noChangeAspect="1"/>
          </p:cNvPicPr>
          <p:nvPr/>
        </p:nvPicPr>
        <p:blipFill>
          <a:blip r:embed="rId5"/>
          <a:stretch>
            <a:fillRect/>
          </a:stretch>
        </p:blipFill>
        <p:spPr>
          <a:xfrm>
            <a:off x="7189292" y="4730525"/>
            <a:ext cx="1709118" cy="1709118"/>
          </a:xfrm>
          <a:prstGeom prst="rect">
            <a:avLst/>
          </a:prstGeom>
        </p:spPr>
      </p:pic>
      <p:pic>
        <p:nvPicPr>
          <p:cNvPr id="1030" name="Picture 6" descr="EchoLink : resource detail">
            <a:extLst>
              <a:ext uri="{FF2B5EF4-FFF2-40B4-BE49-F238E27FC236}">
                <a16:creationId xmlns:a16="http://schemas.microsoft.com/office/drawing/2014/main" id="{64F6318C-091C-DA25-D1E8-A5D31B65EE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443" y="3371797"/>
            <a:ext cx="2936481" cy="221328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C283B13-0081-82FF-4A21-893B39C7F446}"/>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736073493"/>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1A80-1A09-0E05-381D-013096396F26}"/>
              </a:ext>
            </a:extLst>
          </p:cNvPr>
          <p:cNvSpPr>
            <a:spLocks noGrp="1"/>
          </p:cNvSpPr>
          <p:nvPr>
            <p:ph type="title"/>
          </p:nvPr>
        </p:nvSpPr>
        <p:spPr>
          <a:xfrm>
            <a:off x="288235" y="496741"/>
            <a:ext cx="8055665" cy="614570"/>
          </a:xfrm>
        </p:spPr>
        <p:txBody>
          <a:bodyPr/>
          <a:lstStyle/>
          <a:p>
            <a:r>
              <a:rPr lang="en-US" dirty="0">
                <a:solidFill>
                  <a:srgbClr val="FF0000"/>
                </a:solidFill>
              </a:rPr>
              <a:t>Participate in a Net</a:t>
            </a:r>
          </a:p>
        </p:txBody>
      </p:sp>
      <p:sp>
        <p:nvSpPr>
          <p:cNvPr id="3" name="Content Placeholder 2">
            <a:extLst>
              <a:ext uri="{FF2B5EF4-FFF2-40B4-BE49-F238E27FC236}">
                <a16:creationId xmlns:a16="http://schemas.microsoft.com/office/drawing/2014/main" id="{1F2C2E72-F472-1AE2-B713-D0B8C9620F62}"/>
              </a:ext>
            </a:extLst>
          </p:cNvPr>
          <p:cNvSpPr>
            <a:spLocks noGrp="1"/>
          </p:cNvSpPr>
          <p:nvPr>
            <p:ph idx="1"/>
          </p:nvPr>
        </p:nvSpPr>
        <p:spPr>
          <a:xfrm>
            <a:off x="408660" y="1193224"/>
            <a:ext cx="4416287" cy="1775460"/>
          </a:xfrm>
        </p:spPr>
        <p:txBody>
          <a:bodyPr>
            <a:normAutofit fontScale="70000" lnSpcReduction="20000"/>
          </a:bodyPr>
          <a:lstStyle/>
          <a:p>
            <a:r>
              <a:rPr lang="en-US" dirty="0"/>
              <a:t>A Net is a scheduled event where groups of people get together to talk or engage in an activity. There are many Nets out there, depending on your location and frequency and power.  The sites below are EmComm nets, though many clubs and organizations also have their own regular nets.</a:t>
            </a:r>
          </a:p>
          <a:p>
            <a:r>
              <a:rPr lang="en-US" dirty="0"/>
              <a:t>EmComm Nets exist to allow operators to practice their skills (such as acting as Net Control), and to perform regular tests of their equipment and the EmComm infrastructure gear.</a:t>
            </a:r>
          </a:p>
          <a:p>
            <a:r>
              <a:rPr lang="en-US" dirty="0"/>
              <a:t>You can participate in one of the local Nets with nothing more than a $30 Handheld, though a better quality radio is recommended for EmComm work. Alternatively, some Nets are accessible by </a:t>
            </a:r>
            <a:r>
              <a:rPr lang="en-US" dirty="0" err="1"/>
              <a:t>EchoLink</a:t>
            </a:r>
            <a:r>
              <a:rPr lang="en-US" dirty="0"/>
              <a:t>.</a:t>
            </a:r>
          </a:p>
          <a:p>
            <a:r>
              <a:rPr lang="en-US" dirty="0"/>
              <a:t>Local Repeaters allow low power handhelds to reach a far larger area.</a:t>
            </a:r>
          </a:p>
        </p:txBody>
      </p:sp>
      <p:pic>
        <p:nvPicPr>
          <p:cNvPr id="11" name="Picture 10">
            <a:extLst>
              <a:ext uri="{FF2B5EF4-FFF2-40B4-BE49-F238E27FC236}">
                <a16:creationId xmlns:a16="http://schemas.microsoft.com/office/drawing/2014/main" id="{FF556AF4-5D2B-D28B-CE67-6C88EAF683E9}"/>
              </a:ext>
            </a:extLst>
          </p:cNvPr>
          <p:cNvPicPr>
            <a:picLocks noChangeAspect="1"/>
          </p:cNvPicPr>
          <p:nvPr/>
        </p:nvPicPr>
        <p:blipFill>
          <a:blip r:embed="rId3"/>
          <a:stretch>
            <a:fillRect/>
          </a:stretch>
        </p:blipFill>
        <p:spPr>
          <a:xfrm>
            <a:off x="465890" y="2913883"/>
            <a:ext cx="4768352" cy="1120522"/>
          </a:xfrm>
          <a:prstGeom prst="rect">
            <a:avLst/>
          </a:prstGeom>
        </p:spPr>
      </p:pic>
      <p:pic>
        <p:nvPicPr>
          <p:cNvPr id="13" name="Picture 12">
            <a:extLst>
              <a:ext uri="{FF2B5EF4-FFF2-40B4-BE49-F238E27FC236}">
                <a16:creationId xmlns:a16="http://schemas.microsoft.com/office/drawing/2014/main" id="{CE70F790-1C04-6299-FB55-251DF4E375A8}"/>
              </a:ext>
            </a:extLst>
          </p:cNvPr>
          <p:cNvPicPr>
            <a:picLocks noChangeAspect="1"/>
          </p:cNvPicPr>
          <p:nvPr/>
        </p:nvPicPr>
        <p:blipFill>
          <a:blip r:embed="rId4"/>
          <a:stretch>
            <a:fillRect/>
          </a:stretch>
        </p:blipFill>
        <p:spPr>
          <a:xfrm>
            <a:off x="806284" y="4034405"/>
            <a:ext cx="3798769" cy="2365079"/>
          </a:xfrm>
          <a:prstGeom prst="rect">
            <a:avLst/>
          </a:prstGeom>
        </p:spPr>
      </p:pic>
      <p:pic>
        <p:nvPicPr>
          <p:cNvPr id="6148" name="Picture 4">
            <a:extLst>
              <a:ext uri="{FF2B5EF4-FFF2-40B4-BE49-F238E27FC236}">
                <a16:creationId xmlns:a16="http://schemas.microsoft.com/office/drawing/2014/main" id="{CBC12B85-EE19-A19B-5CE2-9A3C33F8B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089" y="643446"/>
            <a:ext cx="1378485" cy="14229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78B7A7F-7511-991B-4349-32E4562143D2}"/>
              </a:ext>
            </a:extLst>
          </p:cNvPr>
          <p:cNvSpPr txBox="1"/>
          <p:nvPr/>
        </p:nvSpPr>
        <p:spPr>
          <a:xfrm>
            <a:off x="6136497" y="2066399"/>
            <a:ext cx="2537792" cy="738664"/>
          </a:xfrm>
          <a:prstGeom prst="rect">
            <a:avLst/>
          </a:prstGeom>
          <a:noFill/>
        </p:spPr>
        <p:txBody>
          <a:bodyPr wrap="square" rtlCol="0">
            <a:spAutoFit/>
          </a:bodyPr>
          <a:lstStyle/>
          <a:p>
            <a:r>
              <a:rPr lang="en-US" sz="1050" dirty="0"/>
              <a:t>This Handheld </a:t>
            </a:r>
            <a:r>
              <a:rPr lang="en-US" sz="1050"/>
              <a:t>Ham radio </a:t>
            </a:r>
            <a:r>
              <a:rPr lang="en-US" sz="1050" dirty="0"/>
              <a:t>sells on Amazon for $30.  It is a good way to get started if you are undecided about your commitment level. Alternatively you could use </a:t>
            </a:r>
            <a:r>
              <a:rPr lang="en-US" sz="1050" dirty="0" err="1"/>
              <a:t>EchoLink</a:t>
            </a:r>
            <a:r>
              <a:rPr lang="en-US" sz="1050" dirty="0"/>
              <a:t>.</a:t>
            </a:r>
          </a:p>
        </p:txBody>
      </p:sp>
      <p:pic>
        <p:nvPicPr>
          <p:cNvPr id="5" name="Picture 4">
            <a:extLst>
              <a:ext uri="{FF2B5EF4-FFF2-40B4-BE49-F238E27FC236}">
                <a16:creationId xmlns:a16="http://schemas.microsoft.com/office/drawing/2014/main" id="{9F6A1198-2DA3-281D-3864-60387ECB3DFD}"/>
              </a:ext>
            </a:extLst>
          </p:cNvPr>
          <p:cNvPicPr>
            <a:picLocks noChangeAspect="1"/>
          </p:cNvPicPr>
          <p:nvPr/>
        </p:nvPicPr>
        <p:blipFill>
          <a:blip r:embed="rId6"/>
          <a:stretch>
            <a:fillRect/>
          </a:stretch>
        </p:blipFill>
        <p:spPr>
          <a:xfrm>
            <a:off x="5291472" y="3968551"/>
            <a:ext cx="3525262" cy="2270270"/>
          </a:xfrm>
          <a:prstGeom prst="rect">
            <a:avLst/>
          </a:prstGeom>
        </p:spPr>
      </p:pic>
      <p:sp>
        <p:nvSpPr>
          <p:cNvPr id="4" name="Footer Placeholder 3">
            <a:extLst>
              <a:ext uri="{FF2B5EF4-FFF2-40B4-BE49-F238E27FC236}">
                <a16:creationId xmlns:a16="http://schemas.microsoft.com/office/drawing/2014/main" id="{2C15AA06-E994-DD17-8821-F5CA23F76C13}"/>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3227844519"/>
      </p:ext>
    </p:extLst>
  </p:cSld>
  <p:clrMapOvr>
    <a:masterClrMapping/>
  </p:clrMapOvr>
  <mc:AlternateContent xmlns:mc="http://schemas.openxmlformats.org/markup-compatibility/2006" xmlns:p14="http://schemas.microsoft.com/office/powerpoint/2010/main">
    <mc:Choice Requires="p14">
      <p:transition spd="slow" p14:dur="5000" advTm="30000"/>
    </mc:Choice>
    <mc:Fallback xmlns="">
      <p:transition spd="slow"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FE1B-8A49-3B45-BC6B-08620917553D}"/>
              </a:ext>
            </a:extLst>
          </p:cNvPr>
          <p:cNvSpPr>
            <a:spLocks noGrp="1"/>
          </p:cNvSpPr>
          <p:nvPr>
            <p:ph type="title"/>
          </p:nvPr>
        </p:nvSpPr>
        <p:spPr>
          <a:xfrm>
            <a:off x="313082" y="393704"/>
            <a:ext cx="7543800" cy="701259"/>
          </a:xfrm>
        </p:spPr>
        <p:txBody>
          <a:bodyPr>
            <a:normAutofit/>
          </a:bodyPr>
          <a:lstStyle/>
          <a:p>
            <a:r>
              <a:rPr lang="en-US" dirty="0"/>
              <a:t>Emergency Communications</a:t>
            </a:r>
          </a:p>
        </p:txBody>
      </p:sp>
      <p:sp>
        <p:nvSpPr>
          <p:cNvPr id="3" name="Content Placeholder 2">
            <a:extLst>
              <a:ext uri="{FF2B5EF4-FFF2-40B4-BE49-F238E27FC236}">
                <a16:creationId xmlns:a16="http://schemas.microsoft.com/office/drawing/2014/main" id="{D7461B8E-5354-4FC0-7AED-282F1A47AA04}"/>
              </a:ext>
            </a:extLst>
          </p:cNvPr>
          <p:cNvSpPr>
            <a:spLocks noGrp="1"/>
          </p:cNvSpPr>
          <p:nvPr>
            <p:ph idx="1"/>
          </p:nvPr>
        </p:nvSpPr>
        <p:spPr>
          <a:xfrm>
            <a:off x="530087" y="1318702"/>
            <a:ext cx="7543800" cy="2887265"/>
          </a:xfrm>
        </p:spPr>
        <p:txBody>
          <a:bodyPr/>
          <a:lstStyle/>
          <a:p>
            <a:r>
              <a:rPr lang="en-US" dirty="0"/>
              <a:t>Take free training to be prepared to respond in a disaster</a:t>
            </a:r>
          </a:p>
          <a:p>
            <a:r>
              <a:rPr lang="en-US" dirty="0"/>
              <a:t>Support community events in your local area</a:t>
            </a:r>
          </a:p>
          <a:p>
            <a:r>
              <a:rPr lang="en-US" dirty="0"/>
              <a:t>Learn to use your radio effectively for various support roles</a:t>
            </a:r>
          </a:p>
        </p:txBody>
      </p:sp>
      <p:pic>
        <p:nvPicPr>
          <p:cNvPr id="2050" name="Picture 2" descr="ARES/RACES/AUXCOMM | Gaston County Amateur Radio Society – GCARS">
            <a:extLst>
              <a:ext uri="{FF2B5EF4-FFF2-40B4-BE49-F238E27FC236}">
                <a16:creationId xmlns:a16="http://schemas.microsoft.com/office/drawing/2014/main" id="{EAC97B1E-A672-1D02-D7EE-11FE232B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01" y="1339439"/>
            <a:ext cx="1450213" cy="1431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 Virginia, ARES® = RACES">
            <a:extLst>
              <a:ext uri="{FF2B5EF4-FFF2-40B4-BE49-F238E27FC236}">
                <a16:creationId xmlns:a16="http://schemas.microsoft.com/office/drawing/2014/main" id="{81C89CF7-AB35-293E-CF10-F2733016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461" y="2204800"/>
            <a:ext cx="1450213" cy="1450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RT Training – Missouri Militia">
            <a:extLst>
              <a:ext uri="{FF2B5EF4-FFF2-40B4-BE49-F238E27FC236}">
                <a16:creationId xmlns:a16="http://schemas.microsoft.com/office/drawing/2014/main" id="{619CAE4D-62AA-1FB3-3869-09B992F00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43" y="4297270"/>
            <a:ext cx="2516171" cy="14644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535AE1-6C7D-4D94-179B-5EAEE0672110}"/>
              </a:ext>
            </a:extLst>
          </p:cNvPr>
          <p:cNvSpPr txBox="1"/>
          <p:nvPr/>
        </p:nvSpPr>
        <p:spPr>
          <a:xfrm>
            <a:off x="1093303" y="5181507"/>
            <a:ext cx="2991679" cy="715581"/>
          </a:xfrm>
          <a:prstGeom prst="rect">
            <a:avLst/>
          </a:prstGeom>
          <a:noFill/>
        </p:spPr>
        <p:txBody>
          <a:bodyPr wrap="square" rtlCol="0">
            <a:spAutoFit/>
          </a:bodyPr>
          <a:lstStyle/>
          <a:p>
            <a:r>
              <a:rPr lang="en-US" sz="1350" dirty="0"/>
              <a:t>Scan to visit Santa Clara County’s </a:t>
            </a:r>
            <a:br>
              <a:rPr lang="en-US" sz="1350" dirty="0"/>
            </a:br>
            <a:r>
              <a:rPr lang="en-US" sz="1350" dirty="0"/>
              <a:t>Emergency Communications Site.  Signup is free, as are the classes!</a:t>
            </a:r>
          </a:p>
        </p:txBody>
      </p:sp>
      <p:pic>
        <p:nvPicPr>
          <p:cNvPr id="8" name="Picture 7">
            <a:extLst>
              <a:ext uri="{FF2B5EF4-FFF2-40B4-BE49-F238E27FC236}">
                <a16:creationId xmlns:a16="http://schemas.microsoft.com/office/drawing/2014/main" id="{56BC093A-04DF-6240-BE97-6EFF31A63C04}"/>
              </a:ext>
            </a:extLst>
          </p:cNvPr>
          <p:cNvPicPr>
            <a:picLocks noChangeAspect="1"/>
          </p:cNvPicPr>
          <p:nvPr/>
        </p:nvPicPr>
        <p:blipFill>
          <a:blip r:embed="rId5"/>
          <a:stretch>
            <a:fillRect/>
          </a:stretch>
        </p:blipFill>
        <p:spPr>
          <a:xfrm>
            <a:off x="647997" y="2554617"/>
            <a:ext cx="3299863" cy="2474898"/>
          </a:xfrm>
          <a:prstGeom prst="rect">
            <a:avLst/>
          </a:prstGeom>
        </p:spPr>
      </p:pic>
      <p:pic>
        <p:nvPicPr>
          <p:cNvPr id="11" name="Picture 10">
            <a:extLst>
              <a:ext uri="{FF2B5EF4-FFF2-40B4-BE49-F238E27FC236}">
                <a16:creationId xmlns:a16="http://schemas.microsoft.com/office/drawing/2014/main" id="{78C80B7A-F851-0544-A15B-89EBF64452FE}"/>
              </a:ext>
            </a:extLst>
          </p:cNvPr>
          <p:cNvPicPr>
            <a:picLocks noChangeAspect="1"/>
          </p:cNvPicPr>
          <p:nvPr/>
        </p:nvPicPr>
        <p:blipFill>
          <a:blip r:embed="rId6"/>
          <a:stretch>
            <a:fillRect/>
          </a:stretch>
        </p:blipFill>
        <p:spPr>
          <a:xfrm>
            <a:off x="4215698" y="4554271"/>
            <a:ext cx="1795175" cy="1795175"/>
          </a:xfrm>
          <a:prstGeom prst="rect">
            <a:avLst/>
          </a:prstGeom>
        </p:spPr>
      </p:pic>
      <p:sp>
        <p:nvSpPr>
          <p:cNvPr id="4" name="Footer Placeholder 3">
            <a:extLst>
              <a:ext uri="{FF2B5EF4-FFF2-40B4-BE49-F238E27FC236}">
                <a16:creationId xmlns:a16="http://schemas.microsoft.com/office/drawing/2014/main" id="{D867E3B8-262C-C9D3-FA34-7D0AC881D367}"/>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2139599892"/>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3C4A-363C-4A00-107C-F8763C609AC0}"/>
              </a:ext>
            </a:extLst>
          </p:cNvPr>
          <p:cNvSpPr>
            <a:spLocks noGrp="1"/>
          </p:cNvSpPr>
          <p:nvPr>
            <p:ph type="title"/>
          </p:nvPr>
        </p:nvSpPr>
        <p:spPr>
          <a:xfrm>
            <a:off x="371638" y="456288"/>
            <a:ext cx="7543800" cy="841347"/>
          </a:xfrm>
        </p:spPr>
        <p:txBody>
          <a:bodyPr/>
          <a:lstStyle/>
          <a:p>
            <a:r>
              <a:rPr lang="en-US" dirty="0">
                <a:solidFill>
                  <a:srgbClr val="FF0000"/>
                </a:solidFill>
              </a:rPr>
              <a:t>Packet Radio for EmComm</a:t>
            </a:r>
          </a:p>
        </p:txBody>
      </p:sp>
      <p:sp>
        <p:nvSpPr>
          <p:cNvPr id="3" name="Content Placeholder 2">
            <a:extLst>
              <a:ext uri="{FF2B5EF4-FFF2-40B4-BE49-F238E27FC236}">
                <a16:creationId xmlns:a16="http://schemas.microsoft.com/office/drawing/2014/main" id="{729F183E-E09E-9ADE-AB88-F041C4306CF9}"/>
              </a:ext>
            </a:extLst>
          </p:cNvPr>
          <p:cNvSpPr>
            <a:spLocks noGrp="1"/>
          </p:cNvSpPr>
          <p:nvPr>
            <p:ph idx="1"/>
          </p:nvPr>
        </p:nvSpPr>
        <p:spPr>
          <a:xfrm>
            <a:off x="467373" y="1289153"/>
            <a:ext cx="2866726" cy="1559301"/>
          </a:xfrm>
        </p:spPr>
        <p:txBody>
          <a:bodyPr/>
          <a:lstStyle/>
          <a:p>
            <a:r>
              <a:rPr lang="en-US" dirty="0"/>
              <a:t>Use your computer, a “modem” and your radio during an emergency to transmit and receive data.</a:t>
            </a:r>
          </a:p>
          <a:p>
            <a:r>
              <a:rPr lang="en-US" dirty="0"/>
              <a:t>Free training at County website.</a:t>
            </a:r>
          </a:p>
          <a:p>
            <a:r>
              <a:rPr lang="en-US" dirty="0"/>
              <a:t>Connect to Ham Radio BBSs!</a:t>
            </a:r>
          </a:p>
        </p:txBody>
      </p:sp>
      <p:pic>
        <p:nvPicPr>
          <p:cNvPr id="5124" name="Picture 4" descr="Emcomm Radio go-kits | AREN (Amateur Radio Emergency Network… | Flickr">
            <a:extLst>
              <a:ext uri="{FF2B5EF4-FFF2-40B4-BE49-F238E27FC236}">
                <a16:creationId xmlns:a16="http://schemas.microsoft.com/office/drawing/2014/main" id="{3BE65591-2089-EA5D-1E3F-7F88C5E74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611" y="2096903"/>
            <a:ext cx="1932250" cy="12942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C27178-BF0D-C469-4AAD-4298309B00EA}"/>
              </a:ext>
            </a:extLst>
          </p:cNvPr>
          <p:cNvPicPr>
            <a:picLocks noChangeAspect="1"/>
          </p:cNvPicPr>
          <p:nvPr/>
        </p:nvPicPr>
        <p:blipFill>
          <a:blip r:embed="rId3"/>
          <a:stretch>
            <a:fillRect/>
          </a:stretch>
        </p:blipFill>
        <p:spPr>
          <a:xfrm>
            <a:off x="5809903" y="502257"/>
            <a:ext cx="2800608" cy="1448925"/>
          </a:xfrm>
          <a:prstGeom prst="rect">
            <a:avLst/>
          </a:prstGeom>
        </p:spPr>
      </p:pic>
      <p:pic>
        <p:nvPicPr>
          <p:cNvPr id="7" name="Picture 6">
            <a:extLst>
              <a:ext uri="{FF2B5EF4-FFF2-40B4-BE49-F238E27FC236}">
                <a16:creationId xmlns:a16="http://schemas.microsoft.com/office/drawing/2014/main" id="{ECF4EA28-BD2E-D763-6B4D-E650764335F8}"/>
              </a:ext>
            </a:extLst>
          </p:cNvPr>
          <p:cNvPicPr>
            <a:picLocks noChangeAspect="1"/>
          </p:cNvPicPr>
          <p:nvPr/>
        </p:nvPicPr>
        <p:blipFill>
          <a:blip r:embed="rId4"/>
          <a:stretch>
            <a:fillRect/>
          </a:stretch>
        </p:blipFill>
        <p:spPr>
          <a:xfrm>
            <a:off x="371639" y="2664932"/>
            <a:ext cx="6035740" cy="3732726"/>
          </a:xfrm>
          <a:prstGeom prst="rect">
            <a:avLst/>
          </a:prstGeom>
        </p:spPr>
      </p:pic>
      <p:pic>
        <p:nvPicPr>
          <p:cNvPr id="4" name="Picture 3">
            <a:extLst>
              <a:ext uri="{FF2B5EF4-FFF2-40B4-BE49-F238E27FC236}">
                <a16:creationId xmlns:a16="http://schemas.microsoft.com/office/drawing/2014/main" id="{ADC9FE26-7B62-826C-BEE7-BF29ED783FE0}"/>
              </a:ext>
            </a:extLst>
          </p:cNvPr>
          <p:cNvPicPr>
            <a:picLocks noChangeAspect="1"/>
          </p:cNvPicPr>
          <p:nvPr/>
        </p:nvPicPr>
        <p:blipFill>
          <a:blip r:embed="rId5"/>
          <a:stretch>
            <a:fillRect/>
          </a:stretch>
        </p:blipFill>
        <p:spPr>
          <a:xfrm>
            <a:off x="6814611" y="4460028"/>
            <a:ext cx="1941684" cy="1941684"/>
          </a:xfrm>
          <a:prstGeom prst="rect">
            <a:avLst/>
          </a:prstGeom>
        </p:spPr>
      </p:pic>
      <p:sp>
        <p:nvSpPr>
          <p:cNvPr id="6" name="Footer Placeholder 5">
            <a:extLst>
              <a:ext uri="{FF2B5EF4-FFF2-40B4-BE49-F238E27FC236}">
                <a16:creationId xmlns:a16="http://schemas.microsoft.com/office/drawing/2014/main" id="{2C1D601C-223C-4298-24C1-48978490FB1D}"/>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3587414390"/>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3C4A-363C-4A00-107C-F8763C609AC0}"/>
              </a:ext>
            </a:extLst>
          </p:cNvPr>
          <p:cNvSpPr>
            <a:spLocks noGrp="1"/>
          </p:cNvSpPr>
          <p:nvPr>
            <p:ph type="title"/>
          </p:nvPr>
        </p:nvSpPr>
        <p:spPr>
          <a:xfrm>
            <a:off x="371638" y="456288"/>
            <a:ext cx="1642947" cy="841347"/>
          </a:xfrm>
        </p:spPr>
        <p:txBody>
          <a:bodyPr/>
          <a:lstStyle/>
          <a:p>
            <a:r>
              <a:rPr lang="en-US" dirty="0">
                <a:solidFill>
                  <a:srgbClr val="FF0000"/>
                </a:solidFill>
              </a:rPr>
              <a:t>APRS</a:t>
            </a:r>
          </a:p>
        </p:txBody>
      </p:sp>
      <p:sp>
        <p:nvSpPr>
          <p:cNvPr id="3" name="Content Placeholder 2">
            <a:extLst>
              <a:ext uri="{FF2B5EF4-FFF2-40B4-BE49-F238E27FC236}">
                <a16:creationId xmlns:a16="http://schemas.microsoft.com/office/drawing/2014/main" id="{729F183E-E09E-9ADE-AB88-F041C4306CF9}"/>
              </a:ext>
            </a:extLst>
          </p:cNvPr>
          <p:cNvSpPr>
            <a:spLocks noGrp="1"/>
          </p:cNvSpPr>
          <p:nvPr>
            <p:ph idx="1"/>
          </p:nvPr>
        </p:nvSpPr>
        <p:spPr>
          <a:xfrm>
            <a:off x="467372" y="1289153"/>
            <a:ext cx="4578274" cy="2828935"/>
          </a:xfrm>
        </p:spPr>
        <p:txBody>
          <a:bodyPr>
            <a:normAutofit/>
          </a:bodyPr>
          <a:lstStyle/>
          <a:p>
            <a:r>
              <a:rPr lang="en-US" b="0" i="0" dirty="0">
                <a:solidFill>
                  <a:srgbClr val="131313"/>
                </a:solidFill>
                <a:effectLst/>
                <a:latin typeface="Roboto" panose="02000000000000000000" pitchFamily="2" charset="0"/>
              </a:rPr>
              <a:t>The Automated Packet Reporting Service is a digital real time communications system to share tactical information and messages. The most common activity in APRS is to plot the location of moving objects using GPS information, but APRS can also be used for short messaging, weather station telemetry, announcements, and displaying objects on a map.</a:t>
            </a:r>
          </a:p>
          <a:p>
            <a:r>
              <a:rPr lang="en-US" b="0" i="0" dirty="0">
                <a:solidFill>
                  <a:srgbClr val="131313"/>
                </a:solidFill>
                <a:effectLst/>
                <a:latin typeface="Roboto" panose="02000000000000000000" pitchFamily="2" charset="0"/>
              </a:rPr>
              <a:t>Data can be tracked by radio, or online.</a:t>
            </a:r>
          </a:p>
          <a:p>
            <a:endParaRPr lang="en-US" dirty="0"/>
          </a:p>
        </p:txBody>
      </p:sp>
      <p:pic>
        <p:nvPicPr>
          <p:cNvPr id="8" name="Picture 7">
            <a:extLst>
              <a:ext uri="{FF2B5EF4-FFF2-40B4-BE49-F238E27FC236}">
                <a16:creationId xmlns:a16="http://schemas.microsoft.com/office/drawing/2014/main" id="{F80BC21D-8032-C64A-0376-49EEC2F2BCBB}"/>
              </a:ext>
            </a:extLst>
          </p:cNvPr>
          <p:cNvPicPr>
            <a:picLocks noChangeAspect="1"/>
          </p:cNvPicPr>
          <p:nvPr/>
        </p:nvPicPr>
        <p:blipFill>
          <a:blip r:embed="rId2"/>
          <a:stretch>
            <a:fillRect/>
          </a:stretch>
        </p:blipFill>
        <p:spPr>
          <a:xfrm>
            <a:off x="4572000" y="2806072"/>
            <a:ext cx="4032457" cy="3511730"/>
          </a:xfrm>
          <a:prstGeom prst="rect">
            <a:avLst/>
          </a:prstGeom>
        </p:spPr>
      </p:pic>
      <p:pic>
        <p:nvPicPr>
          <p:cNvPr id="10" name="Picture 9">
            <a:extLst>
              <a:ext uri="{FF2B5EF4-FFF2-40B4-BE49-F238E27FC236}">
                <a16:creationId xmlns:a16="http://schemas.microsoft.com/office/drawing/2014/main" id="{3C9ECC13-4F2B-330B-7DE0-1CB9C9C39371}"/>
              </a:ext>
            </a:extLst>
          </p:cNvPr>
          <p:cNvPicPr>
            <a:picLocks noChangeAspect="1"/>
          </p:cNvPicPr>
          <p:nvPr/>
        </p:nvPicPr>
        <p:blipFill>
          <a:blip r:embed="rId3"/>
          <a:stretch>
            <a:fillRect/>
          </a:stretch>
        </p:blipFill>
        <p:spPr>
          <a:xfrm>
            <a:off x="1035338" y="3429000"/>
            <a:ext cx="1642947" cy="2667951"/>
          </a:xfrm>
          <a:prstGeom prst="rect">
            <a:avLst/>
          </a:prstGeom>
        </p:spPr>
      </p:pic>
      <p:pic>
        <p:nvPicPr>
          <p:cNvPr id="11" name="Picture 10">
            <a:extLst>
              <a:ext uri="{FF2B5EF4-FFF2-40B4-BE49-F238E27FC236}">
                <a16:creationId xmlns:a16="http://schemas.microsoft.com/office/drawing/2014/main" id="{C4EF6871-6839-44D6-75D5-237E6CDE99BF}"/>
              </a:ext>
            </a:extLst>
          </p:cNvPr>
          <p:cNvPicPr>
            <a:picLocks noChangeAspect="1"/>
          </p:cNvPicPr>
          <p:nvPr/>
        </p:nvPicPr>
        <p:blipFill>
          <a:blip r:embed="rId4"/>
          <a:stretch>
            <a:fillRect/>
          </a:stretch>
        </p:blipFill>
        <p:spPr>
          <a:xfrm>
            <a:off x="6989044" y="540198"/>
            <a:ext cx="1574193" cy="2096998"/>
          </a:xfrm>
          <a:prstGeom prst="rect">
            <a:avLst/>
          </a:prstGeom>
        </p:spPr>
      </p:pic>
      <p:pic>
        <p:nvPicPr>
          <p:cNvPr id="5" name="Picture 4">
            <a:extLst>
              <a:ext uri="{FF2B5EF4-FFF2-40B4-BE49-F238E27FC236}">
                <a16:creationId xmlns:a16="http://schemas.microsoft.com/office/drawing/2014/main" id="{66C74577-E8DA-84C7-A215-D7383CDCBCCE}"/>
              </a:ext>
            </a:extLst>
          </p:cNvPr>
          <p:cNvPicPr>
            <a:picLocks noChangeAspect="1"/>
          </p:cNvPicPr>
          <p:nvPr/>
        </p:nvPicPr>
        <p:blipFill>
          <a:blip r:embed="rId5"/>
          <a:stretch>
            <a:fillRect/>
          </a:stretch>
        </p:blipFill>
        <p:spPr>
          <a:xfrm>
            <a:off x="2870264" y="4808046"/>
            <a:ext cx="1509756" cy="1509756"/>
          </a:xfrm>
          <a:prstGeom prst="rect">
            <a:avLst/>
          </a:prstGeom>
        </p:spPr>
      </p:pic>
      <p:sp>
        <p:nvSpPr>
          <p:cNvPr id="4" name="Footer Placeholder 3">
            <a:extLst>
              <a:ext uri="{FF2B5EF4-FFF2-40B4-BE49-F238E27FC236}">
                <a16:creationId xmlns:a16="http://schemas.microsoft.com/office/drawing/2014/main" id="{8DF89484-6DEB-5862-BB21-7C79A33B95E8}"/>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1560109614"/>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9A79-2B3F-7690-D640-39D4EA7BF284}"/>
              </a:ext>
            </a:extLst>
          </p:cNvPr>
          <p:cNvSpPr>
            <a:spLocks noGrp="1"/>
          </p:cNvSpPr>
          <p:nvPr>
            <p:ph type="title"/>
          </p:nvPr>
        </p:nvSpPr>
        <p:spPr>
          <a:xfrm>
            <a:off x="317733" y="390924"/>
            <a:ext cx="5961427" cy="875814"/>
          </a:xfrm>
        </p:spPr>
        <p:txBody>
          <a:bodyPr/>
          <a:lstStyle/>
          <a:p>
            <a:r>
              <a:rPr lang="en-US" dirty="0">
                <a:solidFill>
                  <a:srgbClr val="FF0000"/>
                </a:solidFill>
              </a:rPr>
              <a:t>Visit the USS Hornet Radio Room</a:t>
            </a:r>
          </a:p>
        </p:txBody>
      </p:sp>
      <p:pic>
        <p:nvPicPr>
          <p:cNvPr id="1026" name="Picture 2">
            <a:extLst>
              <a:ext uri="{FF2B5EF4-FFF2-40B4-BE49-F238E27FC236}">
                <a16:creationId xmlns:a16="http://schemas.microsoft.com/office/drawing/2014/main" id="{D28735C7-83BC-22D6-280A-44C131345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953" y="3321912"/>
            <a:ext cx="3982144" cy="2986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771A88-89B1-A577-046E-1C80FF7604F5}"/>
              </a:ext>
            </a:extLst>
          </p:cNvPr>
          <p:cNvSpPr txBox="1"/>
          <p:nvPr/>
        </p:nvSpPr>
        <p:spPr>
          <a:xfrm>
            <a:off x="604007" y="1033186"/>
            <a:ext cx="4572000" cy="1200329"/>
          </a:xfrm>
          <a:prstGeom prst="rect">
            <a:avLst/>
          </a:prstGeom>
          <a:noFill/>
        </p:spPr>
        <p:txBody>
          <a:bodyPr wrap="square">
            <a:spAutoFit/>
          </a:bodyPr>
          <a:lstStyle/>
          <a:p>
            <a:r>
              <a:rPr lang="en-US" sz="1200" dirty="0"/>
              <a:t>If you are planning to visit the USS Hornet Museum Ship, give us a heads up so we can meet you at the ship and show you around the station. Contact us at the email addresses listed below at least a week before your planned visit and some times that work in your schedule! We're really proud of USS Hornet and the NB6GC Radio Room and like to show them off.</a:t>
            </a:r>
          </a:p>
        </p:txBody>
      </p:sp>
      <p:pic>
        <p:nvPicPr>
          <p:cNvPr id="1028" name="Picture 4">
            <a:extLst>
              <a:ext uri="{FF2B5EF4-FFF2-40B4-BE49-F238E27FC236}">
                <a16:creationId xmlns:a16="http://schemas.microsoft.com/office/drawing/2014/main" id="{22F6E2C4-28F9-FC36-8843-D911A5AD3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358" y="1039273"/>
            <a:ext cx="3712539" cy="20604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735A569-22D8-5787-8AB5-180077D0C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007" y="2337382"/>
            <a:ext cx="2302778" cy="17270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3466072-4187-37D9-6F35-F42588D30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07" y="4210714"/>
            <a:ext cx="2973898" cy="223042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9F5D2525-0A76-919F-5982-3FA5C653AE8E}"/>
              </a:ext>
            </a:extLst>
          </p:cNvPr>
          <p:cNvPicPr>
            <a:picLocks noGrp="1" noChangeAspect="1"/>
          </p:cNvPicPr>
          <p:nvPr>
            <p:ph idx="1"/>
          </p:nvPr>
        </p:nvPicPr>
        <p:blipFill>
          <a:blip r:embed="rId6"/>
          <a:stretch>
            <a:fillRect/>
          </a:stretch>
        </p:blipFill>
        <p:spPr>
          <a:xfrm>
            <a:off x="7879890" y="5569923"/>
            <a:ext cx="878153" cy="878153"/>
          </a:xfrm>
        </p:spPr>
      </p:pic>
      <p:pic>
        <p:nvPicPr>
          <p:cNvPr id="1030" name="Picture 6">
            <a:extLst>
              <a:ext uri="{FF2B5EF4-FFF2-40B4-BE49-F238E27FC236}">
                <a16:creationId xmlns:a16="http://schemas.microsoft.com/office/drawing/2014/main" id="{3DE04D28-04DB-EC42-15F6-4B26EDE5A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5132" y="2040828"/>
            <a:ext cx="1543050" cy="154305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588FA741-73A5-50BD-47AC-9D35E366C9E2}"/>
              </a:ext>
            </a:extLst>
          </p:cNvPr>
          <p:cNvSpPr>
            <a:spLocks noGrp="1"/>
          </p:cNvSpPr>
          <p:nvPr>
            <p:ph type="ftr" sz="quarter" idx="11"/>
          </p:nvPr>
        </p:nvSpPr>
        <p:spPr/>
        <p:txBody>
          <a:bodyPr/>
          <a:lstStyle/>
          <a:p>
            <a:r>
              <a:rPr lang="en-US"/>
              <a:t>© 2024 Stiv Ostenberg &amp; Southern Peninsula Emergency Communications System. Feel free to copy and use but retain this notice</a:t>
            </a:r>
            <a:endParaRPr lang="en-US" dirty="0"/>
          </a:p>
        </p:txBody>
      </p:sp>
    </p:spTree>
    <p:extLst>
      <p:ext uri="{BB962C8B-B14F-4D97-AF65-F5344CB8AC3E}">
        <p14:creationId xmlns:p14="http://schemas.microsoft.com/office/powerpoint/2010/main" val="502184226"/>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253C22"/>
      </a:dk2>
      <a:lt2>
        <a:srgbClr val="E2E4E8"/>
      </a:lt2>
      <a:accent1>
        <a:srgbClr val="C09A5B"/>
      </a:accent1>
      <a:accent2>
        <a:srgbClr val="A3A755"/>
      </a:accent2>
      <a:accent3>
        <a:srgbClr val="8DAB6A"/>
      </a:accent3>
      <a:accent4>
        <a:srgbClr val="66B15B"/>
      </a:accent4>
      <a:accent5>
        <a:srgbClr val="65B27B"/>
      </a:accent5>
      <a:accent6>
        <a:srgbClr val="5AAF96"/>
      </a:accent6>
      <a:hlink>
        <a:srgbClr val="6983AE"/>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912</TotalTime>
  <Words>2492</Words>
  <Application>Microsoft Office PowerPoint</Application>
  <PresentationFormat>On-screen Show (4:3)</PresentationFormat>
  <Paragraphs>144</Paragraphs>
  <Slides>24</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24</vt:i4>
      </vt:variant>
      <vt:variant>
        <vt:lpstr>Custom Shows</vt:lpstr>
      </vt:variant>
      <vt:variant>
        <vt:i4>1</vt:i4>
      </vt:variant>
    </vt:vector>
  </HeadingPairs>
  <TitlesOfParts>
    <vt:vector size="32" baseType="lpstr">
      <vt:lpstr>Aptos</vt:lpstr>
      <vt:lpstr>Arial</vt:lpstr>
      <vt:lpstr>Garamond</vt:lpstr>
      <vt:lpstr>Goudy Old Style</vt:lpstr>
      <vt:lpstr>Roboto</vt:lpstr>
      <vt:lpstr>system-ui</vt:lpstr>
      <vt:lpstr>SavonVTI</vt:lpstr>
      <vt:lpstr>Ham Radio &amp; You!</vt:lpstr>
      <vt:lpstr>Getting your license</vt:lpstr>
      <vt:lpstr>Join ARRL</vt:lpstr>
      <vt:lpstr>Echolink</vt:lpstr>
      <vt:lpstr>Participate in a Net</vt:lpstr>
      <vt:lpstr>Emergency Communications</vt:lpstr>
      <vt:lpstr>Packet Radio for EmComm</vt:lpstr>
      <vt:lpstr>APRS</vt:lpstr>
      <vt:lpstr>Visit the USS Hornet Radio Room</vt:lpstr>
      <vt:lpstr>Fox Hunting</vt:lpstr>
      <vt:lpstr>Contact the International Space Station</vt:lpstr>
      <vt:lpstr>Backcountry Communication</vt:lpstr>
      <vt:lpstr>Parks on the Air</vt:lpstr>
      <vt:lpstr>Making DX Connections</vt:lpstr>
      <vt:lpstr>Operate Digital Modes</vt:lpstr>
      <vt:lpstr>Summits on the Air</vt:lpstr>
      <vt:lpstr>Contesting</vt:lpstr>
      <vt:lpstr>ARRL Field Day</vt:lpstr>
      <vt:lpstr>Apocalypse Preparation</vt:lpstr>
      <vt:lpstr>Join the MeetUp Group</vt:lpstr>
      <vt:lpstr>The MasterHam Project</vt:lpstr>
      <vt:lpstr>Join the Groups.IO site</vt:lpstr>
      <vt:lpstr>Community Outreach Site</vt:lpstr>
      <vt:lpstr>Join a club!</vt:lpstr>
      <vt:lpstr>allofem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 Radio and You!</dc:title>
  <dc:creator>Stiv Ostenberg</dc:creator>
  <cp:lastModifiedBy>Steven Ostenberg</cp:lastModifiedBy>
  <cp:revision>1</cp:revision>
  <cp:lastPrinted>2024-09-21T16:15:14Z</cp:lastPrinted>
  <dcterms:created xsi:type="dcterms:W3CDTF">2024-05-18T15:35:15Z</dcterms:created>
  <dcterms:modified xsi:type="dcterms:W3CDTF">2024-10-25T21:47:49Z</dcterms:modified>
</cp:coreProperties>
</file>