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56" r:id="rId5"/>
    <p:sldId id="274" r:id="rId6"/>
    <p:sldId id="281" r:id="rId7"/>
    <p:sldId id="275" r:id="rId8"/>
    <p:sldId id="273" r:id="rId9"/>
    <p:sldId id="276" r:id="rId10"/>
    <p:sldId id="277" r:id="rId11"/>
    <p:sldId id="278" r:id="rId12"/>
    <p:sldId id="279" r:id="rId13"/>
    <p:sldId id="280" r:id="rId14"/>
    <p:sldId id="282" r:id="rId15"/>
    <p:sldId id="283" r:id="rId16"/>
    <p:sldId id="284" r:id="rId17"/>
    <p:sldId id="285" r:id="rId18"/>
    <p:sldId id="287" r:id="rId19"/>
    <p:sldId id="265"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500" userDrawn="1">
          <p15:clr>
            <a:srgbClr val="A4A3A4"/>
          </p15:clr>
        </p15:guide>
        <p15:guide id="8" pos="495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1E4"/>
    <a:srgbClr val="B8D3E8"/>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A0D9B-9A2F-4C80-BADD-8CC8E4E97DB1}" v="5" dt="2024-09-17T22:36:41.142"/>
  </p1510:revLst>
</p1510:revInfo>
</file>

<file path=ppt/tableStyles.xml><?xml version="1.0" encoding="utf-8"?>
<a:tblStyleLst xmlns:a="http://schemas.openxmlformats.org/drawingml/2006/main" def="{284E427A-3D55-4303-BF80-6455036E1DE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72808" autoAdjust="0"/>
  </p:normalViewPr>
  <p:slideViewPr>
    <p:cSldViewPr snapToGrid="0" showGuides="1">
      <p:cViewPr varScale="1">
        <p:scale>
          <a:sx n="117" d="100"/>
          <a:sy n="117" d="100"/>
        </p:scale>
        <p:origin x="1912" y="76"/>
      </p:cViewPr>
      <p:guideLst>
        <p:guide pos="3840"/>
        <p:guide orient="horz" pos="2500"/>
        <p:guide pos="4951"/>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v Ostenberg" userId="1c1dc7f5-b1a0-4e3a-9def-cb810bf6be05" providerId="ADAL" clId="{056A0D9B-9A2F-4C80-BADD-8CC8E4E97DB1}"/>
    <pc:docChg chg="undo custSel addSld delSld modSld sldOrd">
      <pc:chgData name="Stiv Ostenberg" userId="1c1dc7f5-b1a0-4e3a-9def-cb810bf6be05" providerId="ADAL" clId="{056A0D9B-9A2F-4C80-BADD-8CC8E4E97DB1}" dt="2024-09-23T22:54:35.851" v="5752" actId="5793"/>
      <pc:docMkLst>
        <pc:docMk/>
      </pc:docMkLst>
      <pc:sldChg chg="del">
        <pc:chgData name="Stiv Ostenberg" userId="1c1dc7f5-b1a0-4e3a-9def-cb810bf6be05" providerId="ADAL" clId="{056A0D9B-9A2F-4C80-BADD-8CC8E4E97DB1}" dt="2024-09-17T21:38:22.901" v="4725" actId="47"/>
        <pc:sldMkLst>
          <pc:docMk/>
          <pc:sldMk cId="434389766" sldId="257"/>
        </pc:sldMkLst>
      </pc:sldChg>
      <pc:sldChg chg="del">
        <pc:chgData name="Stiv Ostenberg" userId="1c1dc7f5-b1a0-4e3a-9def-cb810bf6be05" providerId="ADAL" clId="{056A0D9B-9A2F-4C80-BADD-8CC8E4E97DB1}" dt="2024-09-17T21:38:22.901" v="4725" actId="47"/>
        <pc:sldMkLst>
          <pc:docMk/>
          <pc:sldMk cId="3733523618" sldId="258"/>
        </pc:sldMkLst>
      </pc:sldChg>
      <pc:sldChg chg="del">
        <pc:chgData name="Stiv Ostenberg" userId="1c1dc7f5-b1a0-4e3a-9def-cb810bf6be05" providerId="ADAL" clId="{056A0D9B-9A2F-4C80-BADD-8CC8E4E97DB1}" dt="2024-09-17T21:38:22.901" v="4725" actId="47"/>
        <pc:sldMkLst>
          <pc:docMk/>
          <pc:sldMk cId="612177979" sldId="261"/>
        </pc:sldMkLst>
      </pc:sldChg>
      <pc:sldChg chg="del">
        <pc:chgData name="Stiv Ostenberg" userId="1c1dc7f5-b1a0-4e3a-9def-cb810bf6be05" providerId="ADAL" clId="{056A0D9B-9A2F-4C80-BADD-8CC8E4E97DB1}" dt="2024-09-17T21:38:22.901" v="4725" actId="47"/>
        <pc:sldMkLst>
          <pc:docMk/>
          <pc:sldMk cId="2902992781" sldId="262"/>
        </pc:sldMkLst>
      </pc:sldChg>
      <pc:sldChg chg="del">
        <pc:chgData name="Stiv Ostenberg" userId="1c1dc7f5-b1a0-4e3a-9def-cb810bf6be05" providerId="ADAL" clId="{056A0D9B-9A2F-4C80-BADD-8CC8E4E97DB1}" dt="2024-09-17T21:38:22.901" v="4725" actId="47"/>
        <pc:sldMkLst>
          <pc:docMk/>
          <pc:sldMk cId="4243905809" sldId="263"/>
        </pc:sldMkLst>
      </pc:sldChg>
      <pc:sldChg chg="del">
        <pc:chgData name="Stiv Ostenberg" userId="1c1dc7f5-b1a0-4e3a-9def-cb810bf6be05" providerId="ADAL" clId="{056A0D9B-9A2F-4C80-BADD-8CC8E4E97DB1}" dt="2024-09-17T21:38:22.901" v="4725" actId="47"/>
        <pc:sldMkLst>
          <pc:docMk/>
          <pc:sldMk cId="491993309" sldId="264"/>
        </pc:sldMkLst>
      </pc:sldChg>
      <pc:sldChg chg="addSp delSp modSp mod">
        <pc:chgData name="Stiv Ostenberg" userId="1c1dc7f5-b1a0-4e3a-9def-cb810bf6be05" providerId="ADAL" clId="{056A0D9B-9A2F-4C80-BADD-8CC8E4E97DB1}" dt="2024-09-17T21:38:30.378" v="4726" actId="20577"/>
        <pc:sldMkLst>
          <pc:docMk/>
          <pc:sldMk cId="3309279394" sldId="265"/>
        </pc:sldMkLst>
        <pc:spChg chg="del mod">
          <ac:chgData name="Stiv Ostenberg" userId="1c1dc7f5-b1a0-4e3a-9def-cb810bf6be05" providerId="ADAL" clId="{056A0D9B-9A2F-4C80-BADD-8CC8E4E97DB1}" dt="2024-09-09T18:59:37.017" v="1505" actId="478"/>
          <ac:spMkLst>
            <pc:docMk/>
            <pc:sldMk cId="3309279394" sldId="265"/>
            <ac:spMk id="2" creationId="{CBA4F671-D586-49FB-B0C1-E7E9ADFE08D4}"/>
          </ac:spMkLst>
        </pc:spChg>
        <pc:spChg chg="del mod">
          <ac:chgData name="Stiv Ostenberg" userId="1c1dc7f5-b1a0-4e3a-9def-cb810bf6be05" providerId="ADAL" clId="{056A0D9B-9A2F-4C80-BADD-8CC8E4E97DB1}" dt="2024-09-09T18:59:46.841" v="1508" actId="478"/>
          <ac:spMkLst>
            <pc:docMk/>
            <pc:sldMk cId="3309279394" sldId="265"/>
            <ac:spMk id="3" creationId="{16721AB4-1CF0-4825-926E-5207D64C2645}"/>
          </ac:spMkLst>
        </pc:spChg>
        <pc:spChg chg="mod">
          <ac:chgData name="Stiv Ostenberg" userId="1c1dc7f5-b1a0-4e3a-9def-cb810bf6be05" providerId="ADAL" clId="{056A0D9B-9A2F-4C80-BADD-8CC8E4E97DB1}" dt="2024-09-09T18:59:13.678" v="1489" actId="20577"/>
          <ac:spMkLst>
            <pc:docMk/>
            <pc:sldMk cId="3309279394" sldId="265"/>
            <ac:spMk id="4" creationId="{A412BBAB-4628-42F5-BF78-BE0E59475133}"/>
          </ac:spMkLst>
        </pc:spChg>
        <pc:spChg chg="mod">
          <ac:chgData name="Stiv Ostenberg" userId="1c1dc7f5-b1a0-4e3a-9def-cb810bf6be05" providerId="ADAL" clId="{056A0D9B-9A2F-4C80-BADD-8CC8E4E97DB1}" dt="2024-09-17T21:38:30.378" v="4726" actId="20577"/>
          <ac:spMkLst>
            <pc:docMk/>
            <pc:sldMk cId="3309279394" sldId="265"/>
            <ac:spMk id="5" creationId="{62E14719-D011-4E0B-9362-CD19FF22FEB5}"/>
          </ac:spMkLst>
        </pc:spChg>
        <pc:spChg chg="add del mod">
          <ac:chgData name="Stiv Ostenberg" userId="1c1dc7f5-b1a0-4e3a-9def-cb810bf6be05" providerId="ADAL" clId="{056A0D9B-9A2F-4C80-BADD-8CC8E4E97DB1}" dt="2024-09-09T18:59:39.192" v="1506" actId="478"/>
          <ac:spMkLst>
            <pc:docMk/>
            <pc:sldMk cId="3309279394" sldId="265"/>
            <ac:spMk id="9" creationId="{2230DBCE-7150-E5BD-2103-A34232BE8E26}"/>
          </ac:spMkLst>
        </pc:spChg>
        <pc:spChg chg="add del mod">
          <ac:chgData name="Stiv Ostenberg" userId="1c1dc7f5-b1a0-4e3a-9def-cb810bf6be05" providerId="ADAL" clId="{056A0D9B-9A2F-4C80-BADD-8CC8E4E97DB1}" dt="2024-09-09T18:59:56.099" v="1509" actId="478"/>
          <ac:spMkLst>
            <pc:docMk/>
            <pc:sldMk cId="3309279394" sldId="265"/>
            <ac:spMk id="11" creationId="{D6F59876-6B55-D077-11D1-33F2AC4936A9}"/>
          </ac:spMkLst>
        </pc:spChg>
      </pc:sldChg>
      <pc:sldChg chg="del">
        <pc:chgData name="Stiv Ostenberg" userId="1c1dc7f5-b1a0-4e3a-9def-cb810bf6be05" providerId="ADAL" clId="{056A0D9B-9A2F-4C80-BADD-8CC8E4E97DB1}" dt="2024-09-17T22:36:24.256" v="5463" actId="47"/>
        <pc:sldMkLst>
          <pc:docMk/>
          <pc:sldMk cId="59582380" sldId="268"/>
        </pc:sldMkLst>
      </pc:sldChg>
      <pc:sldChg chg="del">
        <pc:chgData name="Stiv Ostenberg" userId="1c1dc7f5-b1a0-4e3a-9def-cb810bf6be05" providerId="ADAL" clId="{056A0D9B-9A2F-4C80-BADD-8CC8E4E97DB1}" dt="2024-09-17T21:38:22.901" v="4725" actId="47"/>
        <pc:sldMkLst>
          <pc:docMk/>
          <pc:sldMk cId="2171501196" sldId="271"/>
        </pc:sldMkLst>
      </pc:sldChg>
      <pc:sldChg chg="del">
        <pc:chgData name="Stiv Ostenberg" userId="1c1dc7f5-b1a0-4e3a-9def-cb810bf6be05" providerId="ADAL" clId="{056A0D9B-9A2F-4C80-BADD-8CC8E4E97DB1}" dt="2024-09-23T22:46:03.069" v="5720" actId="47"/>
        <pc:sldMkLst>
          <pc:docMk/>
          <pc:sldMk cId="4229297808" sldId="272"/>
        </pc:sldMkLst>
      </pc:sldChg>
      <pc:sldChg chg="addSp delSp modSp mod ord modNotesTx">
        <pc:chgData name="Stiv Ostenberg" userId="1c1dc7f5-b1a0-4e3a-9def-cb810bf6be05" providerId="ADAL" clId="{056A0D9B-9A2F-4C80-BADD-8CC8E4E97DB1}" dt="2024-09-17T21:48:22.564" v="5461" actId="20577"/>
        <pc:sldMkLst>
          <pc:docMk/>
          <pc:sldMk cId="482318105" sldId="273"/>
        </pc:sldMkLst>
        <pc:spChg chg="del mod">
          <ac:chgData name="Stiv Ostenberg" userId="1c1dc7f5-b1a0-4e3a-9def-cb810bf6be05" providerId="ADAL" clId="{056A0D9B-9A2F-4C80-BADD-8CC8E4E97DB1}" dt="2024-09-05T05:28:35.329" v="237" actId="478"/>
          <ac:spMkLst>
            <pc:docMk/>
            <pc:sldMk cId="482318105" sldId="273"/>
            <ac:spMk id="3" creationId="{0CEF9153-8777-40BE-856A-F36D008F5B26}"/>
          </ac:spMkLst>
        </pc:spChg>
        <pc:spChg chg="add mod">
          <ac:chgData name="Stiv Ostenberg" userId="1c1dc7f5-b1a0-4e3a-9def-cb810bf6be05" providerId="ADAL" clId="{056A0D9B-9A2F-4C80-BADD-8CC8E4E97DB1}" dt="2024-09-05T05:34:13.188" v="256" actId="14100"/>
          <ac:spMkLst>
            <pc:docMk/>
            <pc:sldMk cId="482318105" sldId="273"/>
            <ac:spMk id="4" creationId="{4F9E9872-88E6-A8D4-C877-9776DECEE7B2}"/>
          </ac:spMkLst>
        </pc:spChg>
        <pc:spChg chg="mod">
          <ac:chgData name="Stiv Ostenberg" userId="1c1dc7f5-b1a0-4e3a-9def-cb810bf6be05" providerId="ADAL" clId="{056A0D9B-9A2F-4C80-BADD-8CC8E4E97DB1}" dt="2024-09-17T21:48:22.564" v="5461" actId="20577"/>
          <ac:spMkLst>
            <pc:docMk/>
            <pc:sldMk cId="482318105" sldId="273"/>
            <ac:spMk id="7" creationId="{3FC3CF09-BAFF-4590-A12C-E378DFF1DA5E}"/>
          </ac:spMkLst>
        </pc:spChg>
        <pc:spChg chg="mod">
          <ac:chgData name="Stiv Ostenberg" userId="1c1dc7f5-b1a0-4e3a-9def-cb810bf6be05" providerId="ADAL" clId="{056A0D9B-9A2F-4C80-BADD-8CC8E4E97DB1}" dt="2024-09-05T05:11:16.895" v="115" actId="20577"/>
          <ac:spMkLst>
            <pc:docMk/>
            <pc:sldMk cId="482318105" sldId="273"/>
            <ac:spMk id="11" creationId="{8DD5A624-80C1-6DA4-BB7A-4CD648F35230}"/>
          </ac:spMkLst>
        </pc:spChg>
        <pc:picChg chg="add mod">
          <ac:chgData name="Stiv Ostenberg" userId="1c1dc7f5-b1a0-4e3a-9def-cb810bf6be05" providerId="ADAL" clId="{056A0D9B-9A2F-4C80-BADD-8CC8E4E97DB1}" dt="2024-09-05T05:35:28.172" v="283" actId="1076"/>
          <ac:picMkLst>
            <pc:docMk/>
            <pc:sldMk cId="482318105" sldId="273"/>
            <ac:picMk id="6" creationId="{1FF22B08-DD6B-0526-55AE-B0C01311C504}"/>
          </ac:picMkLst>
        </pc:picChg>
        <pc:picChg chg="add mod">
          <ac:chgData name="Stiv Ostenberg" userId="1c1dc7f5-b1a0-4e3a-9def-cb810bf6be05" providerId="ADAL" clId="{056A0D9B-9A2F-4C80-BADD-8CC8E4E97DB1}" dt="2024-09-05T05:15:52.463" v="119" actId="1076"/>
          <ac:picMkLst>
            <pc:docMk/>
            <pc:sldMk cId="482318105" sldId="273"/>
            <ac:picMk id="1026" creationId="{E5B44088-2FEF-B867-694D-6233DB2122CF}"/>
          </ac:picMkLst>
        </pc:picChg>
        <pc:picChg chg="add mod">
          <ac:chgData name="Stiv Ostenberg" userId="1c1dc7f5-b1a0-4e3a-9def-cb810bf6be05" providerId="ADAL" clId="{056A0D9B-9A2F-4C80-BADD-8CC8E4E97DB1}" dt="2024-09-05T05:16:14.796" v="124" actId="14100"/>
          <ac:picMkLst>
            <pc:docMk/>
            <pc:sldMk cId="482318105" sldId="273"/>
            <ac:picMk id="1028" creationId="{1700D234-A5CB-1DD3-769F-2A4BF0352392}"/>
          </ac:picMkLst>
        </pc:picChg>
        <pc:picChg chg="add mod">
          <ac:chgData name="Stiv Ostenberg" userId="1c1dc7f5-b1a0-4e3a-9def-cb810bf6be05" providerId="ADAL" clId="{056A0D9B-9A2F-4C80-BADD-8CC8E4E97DB1}" dt="2024-09-05T05:17:25.217" v="129" actId="1076"/>
          <ac:picMkLst>
            <pc:docMk/>
            <pc:sldMk cId="482318105" sldId="273"/>
            <ac:picMk id="1030" creationId="{FCB12E48-59A4-371F-52C4-FFB4CE43283B}"/>
          </ac:picMkLst>
        </pc:picChg>
        <pc:picChg chg="add mod">
          <ac:chgData name="Stiv Ostenberg" userId="1c1dc7f5-b1a0-4e3a-9def-cb810bf6be05" providerId="ADAL" clId="{056A0D9B-9A2F-4C80-BADD-8CC8E4E97DB1}" dt="2024-09-05T05:20:08.690" v="171" actId="1076"/>
          <ac:picMkLst>
            <pc:docMk/>
            <pc:sldMk cId="482318105" sldId="273"/>
            <ac:picMk id="1032" creationId="{80A34646-32E4-0C56-D39B-0F2CDD2E8BDD}"/>
          </ac:picMkLst>
        </pc:picChg>
        <pc:picChg chg="add mod">
          <ac:chgData name="Stiv Ostenberg" userId="1c1dc7f5-b1a0-4e3a-9def-cb810bf6be05" providerId="ADAL" clId="{056A0D9B-9A2F-4C80-BADD-8CC8E4E97DB1}" dt="2024-09-05T05:22:20.753" v="176" actId="14100"/>
          <ac:picMkLst>
            <pc:docMk/>
            <pc:sldMk cId="482318105" sldId="273"/>
            <ac:picMk id="1034" creationId="{BA3125DD-75DE-8651-361A-86C2D733E9D7}"/>
          </ac:picMkLst>
        </pc:picChg>
        <pc:picChg chg="add mod">
          <ac:chgData name="Stiv Ostenberg" userId="1c1dc7f5-b1a0-4e3a-9def-cb810bf6be05" providerId="ADAL" clId="{056A0D9B-9A2F-4C80-BADD-8CC8E4E97DB1}" dt="2024-09-05T05:26:22.081" v="217" actId="1076"/>
          <ac:picMkLst>
            <pc:docMk/>
            <pc:sldMk cId="482318105" sldId="273"/>
            <ac:picMk id="1036" creationId="{8563EE17-0C89-F6E7-147A-29A15130BB44}"/>
          </ac:picMkLst>
        </pc:picChg>
        <pc:picChg chg="add mod">
          <ac:chgData name="Stiv Ostenberg" userId="1c1dc7f5-b1a0-4e3a-9def-cb810bf6be05" providerId="ADAL" clId="{056A0D9B-9A2F-4C80-BADD-8CC8E4E97DB1}" dt="2024-09-05T05:28:00.709" v="235" actId="14100"/>
          <ac:picMkLst>
            <pc:docMk/>
            <pc:sldMk cId="482318105" sldId="273"/>
            <ac:picMk id="1038" creationId="{9BD24E7D-947B-53E6-BE7A-3E3C9E0DAC1D}"/>
          </ac:picMkLst>
        </pc:picChg>
        <pc:picChg chg="add mod">
          <ac:chgData name="Stiv Ostenberg" userId="1c1dc7f5-b1a0-4e3a-9def-cb810bf6be05" providerId="ADAL" clId="{056A0D9B-9A2F-4C80-BADD-8CC8E4E97DB1}" dt="2024-09-05T05:27:54.407" v="233" actId="1076"/>
          <ac:picMkLst>
            <pc:docMk/>
            <pc:sldMk cId="482318105" sldId="273"/>
            <ac:picMk id="1040" creationId="{0DF9B192-F143-33F6-F670-57FA557D7B33}"/>
          </ac:picMkLst>
        </pc:picChg>
        <pc:picChg chg="add mod">
          <ac:chgData name="Stiv Ostenberg" userId="1c1dc7f5-b1a0-4e3a-9def-cb810bf6be05" providerId="ADAL" clId="{056A0D9B-9A2F-4C80-BADD-8CC8E4E97DB1}" dt="2024-09-05T05:29:33.023" v="248" actId="1076"/>
          <ac:picMkLst>
            <pc:docMk/>
            <pc:sldMk cId="482318105" sldId="273"/>
            <ac:picMk id="1042" creationId="{AEE22BA9-87A3-C264-1F3B-7FBC8810A19A}"/>
          </ac:picMkLst>
        </pc:picChg>
      </pc:sldChg>
      <pc:sldChg chg="addSp delSp modSp mod">
        <pc:chgData name="Stiv Ostenberg" userId="1c1dc7f5-b1a0-4e3a-9def-cb810bf6be05" providerId="ADAL" clId="{056A0D9B-9A2F-4C80-BADD-8CC8E4E97DB1}" dt="2024-09-05T05:07:02.652" v="96" actId="1076"/>
        <pc:sldMkLst>
          <pc:docMk/>
          <pc:sldMk cId="787863215" sldId="274"/>
        </pc:sldMkLst>
        <pc:spChg chg="del">
          <ac:chgData name="Stiv Ostenberg" userId="1c1dc7f5-b1a0-4e3a-9def-cb810bf6be05" providerId="ADAL" clId="{056A0D9B-9A2F-4C80-BADD-8CC8E4E97DB1}" dt="2024-09-05T05:06:51.669" v="95" actId="478"/>
          <ac:spMkLst>
            <pc:docMk/>
            <pc:sldMk cId="787863215" sldId="274"/>
            <ac:spMk id="3" creationId="{0CEF9153-8777-40BE-856A-F36D008F5B26}"/>
          </ac:spMkLst>
        </pc:spChg>
        <pc:spChg chg="add mod">
          <ac:chgData name="Stiv Ostenberg" userId="1c1dc7f5-b1a0-4e3a-9def-cb810bf6be05" providerId="ADAL" clId="{056A0D9B-9A2F-4C80-BADD-8CC8E4E97DB1}" dt="2024-09-05T05:07:02.652" v="96" actId="1076"/>
          <ac:spMkLst>
            <pc:docMk/>
            <pc:sldMk cId="787863215" sldId="274"/>
            <ac:spMk id="14" creationId="{FA84FB33-E8C6-FFB6-AF2D-3AC97872AACA}"/>
          </ac:spMkLst>
        </pc:spChg>
      </pc:sldChg>
      <pc:sldChg chg="addSp delSp modSp mod">
        <pc:chgData name="Stiv Ostenberg" userId="1c1dc7f5-b1a0-4e3a-9def-cb810bf6be05" providerId="ADAL" clId="{056A0D9B-9A2F-4C80-BADD-8CC8E4E97DB1}" dt="2024-09-05T05:06:04.464" v="91" actId="20577"/>
        <pc:sldMkLst>
          <pc:docMk/>
          <pc:sldMk cId="553996043" sldId="275"/>
        </pc:sldMkLst>
        <pc:spChg chg="mod">
          <ac:chgData name="Stiv Ostenberg" userId="1c1dc7f5-b1a0-4e3a-9def-cb810bf6be05" providerId="ADAL" clId="{056A0D9B-9A2F-4C80-BADD-8CC8E4E97DB1}" dt="2024-09-05T05:05:36.539" v="88" actId="20577"/>
          <ac:spMkLst>
            <pc:docMk/>
            <pc:sldMk cId="553996043" sldId="275"/>
            <ac:spMk id="3" creationId="{0CEF9153-8777-40BE-856A-F36D008F5B26}"/>
          </ac:spMkLst>
        </pc:spChg>
        <pc:spChg chg="add del">
          <ac:chgData name="Stiv Ostenberg" userId="1c1dc7f5-b1a0-4e3a-9def-cb810bf6be05" providerId="ADAL" clId="{056A0D9B-9A2F-4C80-BADD-8CC8E4E97DB1}" dt="2024-09-05T05:03:29.329" v="34" actId="478"/>
          <ac:spMkLst>
            <pc:docMk/>
            <pc:sldMk cId="553996043" sldId="275"/>
            <ac:spMk id="5" creationId="{1AE76034-2759-8D31-A6F0-8EFCB9222FFD}"/>
          </ac:spMkLst>
        </pc:spChg>
        <pc:spChg chg="mod ord">
          <ac:chgData name="Stiv Ostenberg" userId="1c1dc7f5-b1a0-4e3a-9def-cb810bf6be05" providerId="ADAL" clId="{056A0D9B-9A2F-4C80-BADD-8CC8E4E97DB1}" dt="2024-09-05T05:06:04.464" v="91" actId="20577"/>
          <ac:spMkLst>
            <pc:docMk/>
            <pc:sldMk cId="553996043" sldId="275"/>
            <ac:spMk id="7" creationId="{3FC3CF09-BAFF-4590-A12C-E378DFF1DA5E}"/>
          </ac:spMkLst>
        </pc:spChg>
        <pc:spChg chg="add del">
          <ac:chgData name="Stiv Ostenberg" userId="1c1dc7f5-b1a0-4e3a-9def-cb810bf6be05" providerId="ADAL" clId="{056A0D9B-9A2F-4C80-BADD-8CC8E4E97DB1}" dt="2024-09-05T05:03:22.559" v="33" actId="478"/>
          <ac:spMkLst>
            <pc:docMk/>
            <pc:sldMk cId="553996043" sldId="275"/>
            <ac:spMk id="8" creationId="{6671B134-77CB-07B0-D003-5E9D34D90100}"/>
          </ac:spMkLst>
        </pc:spChg>
        <pc:spChg chg="add del mod">
          <ac:chgData name="Stiv Ostenberg" userId="1c1dc7f5-b1a0-4e3a-9def-cb810bf6be05" providerId="ADAL" clId="{056A0D9B-9A2F-4C80-BADD-8CC8E4E97DB1}" dt="2024-09-05T05:03:17.736" v="32"/>
          <ac:spMkLst>
            <pc:docMk/>
            <pc:sldMk cId="553996043" sldId="275"/>
            <ac:spMk id="10" creationId="{C802DAA3-793A-0A29-0A36-579ED74DDEB2}"/>
          </ac:spMkLst>
        </pc:spChg>
      </pc:sldChg>
      <pc:sldChg chg="add del">
        <pc:chgData name="Stiv Ostenberg" userId="1c1dc7f5-b1a0-4e3a-9def-cb810bf6be05" providerId="ADAL" clId="{056A0D9B-9A2F-4C80-BADD-8CC8E4E97DB1}" dt="2024-09-05T05:05:25.578" v="87"/>
        <pc:sldMkLst>
          <pc:docMk/>
          <pc:sldMk cId="1221942954" sldId="276"/>
        </pc:sldMkLst>
      </pc:sldChg>
      <pc:sldChg chg="addSp modSp add mod modNotesTx">
        <pc:chgData name="Stiv Ostenberg" userId="1c1dc7f5-b1a0-4e3a-9def-cb810bf6be05" providerId="ADAL" clId="{056A0D9B-9A2F-4C80-BADD-8CC8E4E97DB1}" dt="2024-09-17T21:14:20.553" v="3377" actId="20577"/>
        <pc:sldMkLst>
          <pc:docMk/>
          <pc:sldMk cId="1816505712" sldId="276"/>
        </pc:sldMkLst>
        <pc:spChg chg="mod">
          <ac:chgData name="Stiv Ostenberg" userId="1c1dc7f5-b1a0-4e3a-9def-cb810bf6be05" providerId="ADAL" clId="{056A0D9B-9A2F-4C80-BADD-8CC8E4E97DB1}" dt="2024-09-05T05:48:39.778" v="455" actId="20577"/>
          <ac:spMkLst>
            <pc:docMk/>
            <pc:sldMk cId="1816505712" sldId="276"/>
            <ac:spMk id="7" creationId="{3FC3CF09-BAFF-4590-A12C-E378DFF1DA5E}"/>
          </ac:spMkLst>
        </pc:spChg>
        <pc:spChg chg="mod">
          <ac:chgData name="Stiv Ostenberg" userId="1c1dc7f5-b1a0-4e3a-9def-cb810bf6be05" providerId="ADAL" clId="{056A0D9B-9A2F-4C80-BADD-8CC8E4E97DB1}" dt="2024-09-05T05:49:32.399" v="467" actId="1076"/>
          <ac:spMkLst>
            <pc:docMk/>
            <pc:sldMk cId="1816505712" sldId="276"/>
            <ac:spMk id="11" creationId="{8DD5A624-80C1-6DA4-BB7A-4CD648F35230}"/>
          </ac:spMkLst>
        </pc:spChg>
        <pc:picChg chg="add mod">
          <ac:chgData name="Stiv Ostenberg" userId="1c1dc7f5-b1a0-4e3a-9def-cb810bf6be05" providerId="ADAL" clId="{056A0D9B-9A2F-4C80-BADD-8CC8E4E97DB1}" dt="2024-09-05T05:47:14.137" v="407" actId="14100"/>
          <ac:picMkLst>
            <pc:docMk/>
            <pc:sldMk cId="1816505712" sldId="276"/>
            <ac:picMk id="5" creationId="{9AFA46F4-C4EC-05C8-841C-1CBE049E2509}"/>
          </ac:picMkLst>
        </pc:picChg>
      </pc:sldChg>
      <pc:sldChg chg="new del">
        <pc:chgData name="Stiv Ostenberg" userId="1c1dc7f5-b1a0-4e3a-9def-cb810bf6be05" providerId="ADAL" clId="{056A0D9B-9A2F-4C80-BADD-8CC8E4E97DB1}" dt="2024-09-05T05:01:56.878" v="4" actId="680"/>
        <pc:sldMkLst>
          <pc:docMk/>
          <pc:sldMk cId="3056610288" sldId="276"/>
        </pc:sldMkLst>
      </pc:sldChg>
      <pc:sldChg chg="addSp delSp modSp add mod modNotesTx">
        <pc:chgData name="Stiv Ostenberg" userId="1c1dc7f5-b1a0-4e3a-9def-cb810bf6be05" providerId="ADAL" clId="{056A0D9B-9A2F-4C80-BADD-8CC8E4E97DB1}" dt="2024-09-17T21:22:41.826" v="4194" actId="20577"/>
        <pc:sldMkLst>
          <pc:docMk/>
          <pc:sldMk cId="3931562766" sldId="277"/>
        </pc:sldMkLst>
        <pc:spChg chg="mod">
          <ac:chgData name="Stiv Ostenberg" userId="1c1dc7f5-b1a0-4e3a-9def-cb810bf6be05" providerId="ADAL" clId="{056A0D9B-9A2F-4C80-BADD-8CC8E4E97DB1}" dt="2024-09-17T21:22:01.429" v="4107" actId="20577"/>
          <ac:spMkLst>
            <pc:docMk/>
            <pc:sldMk cId="3931562766" sldId="277"/>
            <ac:spMk id="7" creationId="{3FC3CF09-BAFF-4590-A12C-E378DFF1DA5E}"/>
          </ac:spMkLst>
        </pc:spChg>
        <pc:spChg chg="mod">
          <ac:chgData name="Stiv Ostenberg" userId="1c1dc7f5-b1a0-4e3a-9def-cb810bf6be05" providerId="ADAL" clId="{056A0D9B-9A2F-4C80-BADD-8CC8E4E97DB1}" dt="2024-09-05T05:51:18.862" v="488" actId="20577"/>
          <ac:spMkLst>
            <pc:docMk/>
            <pc:sldMk cId="3931562766" sldId="277"/>
            <ac:spMk id="11" creationId="{8DD5A624-80C1-6DA4-BB7A-4CD648F35230}"/>
          </ac:spMkLst>
        </pc:spChg>
        <pc:picChg chg="add mod">
          <ac:chgData name="Stiv Ostenberg" userId="1c1dc7f5-b1a0-4e3a-9def-cb810bf6be05" providerId="ADAL" clId="{056A0D9B-9A2F-4C80-BADD-8CC8E4E97DB1}" dt="2024-09-15T00:34:34.580" v="1859" actId="14100"/>
          <ac:picMkLst>
            <pc:docMk/>
            <pc:sldMk cId="3931562766" sldId="277"/>
            <ac:picMk id="5" creationId="{7913100B-9138-B630-2800-273C613DFAA1}"/>
          </ac:picMkLst>
        </pc:picChg>
        <pc:picChg chg="del">
          <ac:chgData name="Stiv Ostenberg" userId="1c1dc7f5-b1a0-4e3a-9def-cb810bf6be05" providerId="ADAL" clId="{056A0D9B-9A2F-4C80-BADD-8CC8E4E97DB1}" dt="2024-09-05T05:51:23.058" v="489" actId="478"/>
          <ac:picMkLst>
            <pc:docMk/>
            <pc:sldMk cId="3931562766" sldId="277"/>
            <ac:picMk id="5" creationId="{9AFA46F4-C4EC-05C8-841C-1CBE049E2509}"/>
          </ac:picMkLst>
        </pc:picChg>
        <pc:picChg chg="add del mod">
          <ac:chgData name="Stiv Ostenberg" userId="1c1dc7f5-b1a0-4e3a-9def-cb810bf6be05" providerId="ADAL" clId="{056A0D9B-9A2F-4C80-BADD-8CC8E4E97DB1}" dt="2024-09-15T00:33:45.645" v="1848" actId="478"/>
          <ac:picMkLst>
            <pc:docMk/>
            <pc:sldMk cId="3931562766" sldId="277"/>
            <ac:picMk id="6" creationId="{54A9577D-9BA1-ADD2-1A9F-3F05195C8D25}"/>
          </ac:picMkLst>
        </pc:picChg>
        <pc:picChg chg="add mod">
          <ac:chgData name="Stiv Ostenberg" userId="1c1dc7f5-b1a0-4e3a-9def-cb810bf6be05" providerId="ADAL" clId="{056A0D9B-9A2F-4C80-BADD-8CC8E4E97DB1}" dt="2024-09-15T00:34:26.659" v="1858" actId="1076"/>
          <ac:picMkLst>
            <pc:docMk/>
            <pc:sldMk cId="3931562766" sldId="277"/>
            <ac:picMk id="9" creationId="{23F6EFC9-4181-E69F-4694-CFF2935E93A8}"/>
          </ac:picMkLst>
        </pc:picChg>
        <pc:cxnChg chg="add mod">
          <ac:chgData name="Stiv Ostenberg" userId="1c1dc7f5-b1a0-4e3a-9def-cb810bf6be05" providerId="ADAL" clId="{056A0D9B-9A2F-4C80-BADD-8CC8E4E97DB1}" dt="2024-09-15T00:35:40.829" v="1862" actId="1582"/>
          <ac:cxnSpMkLst>
            <pc:docMk/>
            <pc:sldMk cId="3931562766" sldId="277"/>
            <ac:cxnSpMk id="10" creationId="{AB3A27E3-6663-926D-62E1-07C00421FA2F}"/>
          </ac:cxnSpMkLst>
        </pc:cxnChg>
      </pc:sldChg>
      <pc:sldChg chg="addSp delSp modSp add mod modNotesTx">
        <pc:chgData name="Stiv Ostenberg" userId="1c1dc7f5-b1a0-4e3a-9def-cb810bf6be05" providerId="ADAL" clId="{056A0D9B-9A2F-4C80-BADD-8CC8E4E97DB1}" dt="2024-09-17T21:18:56.105" v="3835" actId="20577"/>
        <pc:sldMkLst>
          <pc:docMk/>
          <pc:sldMk cId="4004952268" sldId="278"/>
        </pc:sldMkLst>
        <pc:spChg chg="mod">
          <ac:chgData name="Stiv Ostenberg" userId="1c1dc7f5-b1a0-4e3a-9def-cb810bf6be05" providerId="ADAL" clId="{056A0D9B-9A2F-4C80-BADD-8CC8E4E97DB1}" dt="2024-09-17T21:18:56.105" v="3835" actId="20577"/>
          <ac:spMkLst>
            <pc:docMk/>
            <pc:sldMk cId="4004952268" sldId="278"/>
            <ac:spMk id="7" creationId="{3FC3CF09-BAFF-4590-A12C-E378DFF1DA5E}"/>
          </ac:spMkLst>
        </pc:spChg>
        <pc:spChg chg="mod">
          <ac:chgData name="Stiv Ostenberg" userId="1c1dc7f5-b1a0-4e3a-9def-cb810bf6be05" providerId="ADAL" clId="{056A0D9B-9A2F-4C80-BADD-8CC8E4E97DB1}" dt="2024-09-05T06:03:39.538" v="615" actId="20577"/>
          <ac:spMkLst>
            <pc:docMk/>
            <pc:sldMk cId="4004952268" sldId="278"/>
            <ac:spMk id="11" creationId="{8DD5A624-80C1-6DA4-BB7A-4CD648F35230}"/>
          </ac:spMkLst>
        </pc:spChg>
        <pc:spChg chg="add del">
          <ac:chgData name="Stiv Ostenberg" userId="1c1dc7f5-b1a0-4e3a-9def-cb810bf6be05" providerId="ADAL" clId="{056A0D9B-9A2F-4C80-BADD-8CC8E4E97DB1}" dt="2024-09-05T06:31:28.728" v="1037" actId="11529"/>
          <ac:spMkLst>
            <pc:docMk/>
            <pc:sldMk cId="4004952268" sldId="278"/>
            <ac:spMk id="29" creationId="{0B63243A-D164-20C3-0009-07C3753F0561}"/>
          </ac:spMkLst>
        </pc:spChg>
        <pc:picChg chg="add mod">
          <ac:chgData name="Stiv Ostenberg" userId="1c1dc7f5-b1a0-4e3a-9def-cb810bf6be05" providerId="ADAL" clId="{056A0D9B-9A2F-4C80-BADD-8CC8E4E97DB1}" dt="2024-09-05T06:29:15.023" v="1019" actId="1076"/>
          <ac:picMkLst>
            <pc:docMk/>
            <pc:sldMk cId="4004952268" sldId="278"/>
            <ac:picMk id="5" creationId="{9A15B7C3-11B2-C8DA-2BB1-0E89E4EE9907}"/>
          </ac:picMkLst>
        </pc:picChg>
        <pc:picChg chg="del">
          <ac:chgData name="Stiv Ostenberg" userId="1c1dc7f5-b1a0-4e3a-9def-cb810bf6be05" providerId="ADAL" clId="{056A0D9B-9A2F-4C80-BADD-8CC8E4E97DB1}" dt="2024-09-05T06:03:26.643" v="595" actId="478"/>
          <ac:picMkLst>
            <pc:docMk/>
            <pc:sldMk cId="4004952268" sldId="278"/>
            <ac:picMk id="6" creationId="{54A9577D-9BA1-ADD2-1A9F-3F05195C8D25}"/>
          </ac:picMkLst>
        </pc:picChg>
        <pc:picChg chg="del">
          <ac:chgData name="Stiv Ostenberg" userId="1c1dc7f5-b1a0-4e3a-9def-cb810bf6be05" providerId="ADAL" clId="{056A0D9B-9A2F-4C80-BADD-8CC8E4E97DB1}" dt="2024-09-05T06:03:25.558" v="594" actId="478"/>
          <ac:picMkLst>
            <pc:docMk/>
            <pc:sldMk cId="4004952268" sldId="278"/>
            <ac:picMk id="9" creationId="{23F6EFC9-4181-E69F-4694-CFF2935E93A8}"/>
          </ac:picMkLst>
        </pc:picChg>
        <pc:picChg chg="add del mod">
          <ac:chgData name="Stiv Ostenberg" userId="1c1dc7f5-b1a0-4e3a-9def-cb810bf6be05" providerId="ADAL" clId="{056A0D9B-9A2F-4C80-BADD-8CC8E4E97DB1}" dt="2024-09-05T06:28:59.700" v="1018" actId="478"/>
          <ac:picMkLst>
            <pc:docMk/>
            <pc:sldMk cId="4004952268" sldId="278"/>
            <ac:picMk id="10" creationId="{6035B916-31A6-CC25-BF82-4271B76CAE2C}"/>
          </ac:picMkLst>
        </pc:picChg>
        <pc:picChg chg="add">
          <ac:chgData name="Stiv Ostenberg" userId="1c1dc7f5-b1a0-4e3a-9def-cb810bf6be05" providerId="ADAL" clId="{056A0D9B-9A2F-4C80-BADD-8CC8E4E97DB1}" dt="2024-09-05T06:11:01.938" v="753" actId="22"/>
          <ac:picMkLst>
            <pc:docMk/>
            <pc:sldMk cId="4004952268" sldId="278"/>
            <ac:picMk id="18" creationId="{6C8C6189-7D89-534F-1B4B-C6DEB0457C18}"/>
          </ac:picMkLst>
        </pc:picChg>
        <pc:picChg chg="add">
          <ac:chgData name="Stiv Ostenberg" userId="1c1dc7f5-b1a0-4e3a-9def-cb810bf6be05" providerId="ADAL" clId="{056A0D9B-9A2F-4C80-BADD-8CC8E4E97DB1}" dt="2024-09-05T06:11:06.831" v="754" actId="22"/>
          <ac:picMkLst>
            <pc:docMk/>
            <pc:sldMk cId="4004952268" sldId="278"/>
            <ac:picMk id="20" creationId="{0C21DBC2-3A5E-681B-EBAF-9631AC6DDB62}"/>
          </ac:picMkLst>
        </pc:picChg>
        <pc:inkChg chg="add del">
          <ac:chgData name="Stiv Ostenberg" userId="1c1dc7f5-b1a0-4e3a-9def-cb810bf6be05" providerId="ADAL" clId="{056A0D9B-9A2F-4C80-BADD-8CC8E4E97DB1}" dt="2024-09-05T06:28:53.832" v="1015" actId="478"/>
          <ac:inkMkLst>
            <pc:docMk/>
            <pc:sldMk cId="4004952268" sldId="278"/>
            <ac:inkMk id="12" creationId="{3CE3F6AF-E94A-1F59-AC0B-07DA526313A2}"/>
          </ac:inkMkLst>
        </pc:inkChg>
        <pc:inkChg chg="add del">
          <ac:chgData name="Stiv Ostenberg" userId="1c1dc7f5-b1a0-4e3a-9def-cb810bf6be05" providerId="ADAL" clId="{056A0D9B-9A2F-4C80-BADD-8CC8E4E97DB1}" dt="2024-09-05T06:28:56.408" v="1016" actId="478"/>
          <ac:inkMkLst>
            <pc:docMk/>
            <pc:sldMk cId="4004952268" sldId="278"/>
            <ac:inkMk id="13" creationId="{7933D17F-CFDD-3D5E-6396-81287E836CA8}"/>
          </ac:inkMkLst>
        </pc:inkChg>
        <pc:inkChg chg="add del">
          <ac:chgData name="Stiv Ostenberg" userId="1c1dc7f5-b1a0-4e3a-9def-cb810bf6be05" providerId="ADAL" clId="{056A0D9B-9A2F-4C80-BADD-8CC8E4E97DB1}" dt="2024-09-05T06:28:58.169" v="1017" actId="478"/>
          <ac:inkMkLst>
            <pc:docMk/>
            <pc:sldMk cId="4004952268" sldId="278"/>
            <ac:inkMk id="14" creationId="{93C8CB6F-BB68-9BFE-9E08-CCB68F0C1778}"/>
          </ac:inkMkLst>
        </pc:inkChg>
        <pc:inkChg chg="add del">
          <ac:chgData name="Stiv Ostenberg" userId="1c1dc7f5-b1a0-4e3a-9def-cb810bf6be05" providerId="ADAL" clId="{056A0D9B-9A2F-4C80-BADD-8CC8E4E97DB1}" dt="2024-09-05T06:31:36.072" v="1038" actId="478"/>
          <ac:inkMkLst>
            <pc:docMk/>
            <pc:sldMk cId="4004952268" sldId="278"/>
            <ac:inkMk id="15" creationId="{CF7FD21A-A985-A367-00E4-67A83E7EDFCA}"/>
          </ac:inkMkLst>
        </pc:inkChg>
        <pc:inkChg chg="add del">
          <ac:chgData name="Stiv Ostenberg" userId="1c1dc7f5-b1a0-4e3a-9def-cb810bf6be05" providerId="ADAL" clId="{056A0D9B-9A2F-4C80-BADD-8CC8E4E97DB1}" dt="2024-09-05T06:08:07.984" v="626" actId="9405"/>
          <ac:inkMkLst>
            <pc:docMk/>
            <pc:sldMk cId="4004952268" sldId="278"/>
            <ac:inkMk id="16" creationId="{ADA575E4-02F0-65F8-4524-C6C90DFFEABF}"/>
          </ac:inkMkLst>
        </pc:inkChg>
        <pc:cxnChg chg="add mod">
          <ac:chgData name="Stiv Ostenberg" userId="1c1dc7f5-b1a0-4e3a-9def-cb810bf6be05" providerId="ADAL" clId="{056A0D9B-9A2F-4C80-BADD-8CC8E4E97DB1}" dt="2024-09-05T06:30:29.360" v="1029" actId="208"/>
          <ac:cxnSpMkLst>
            <pc:docMk/>
            <pc:sldMk cId="4004952268" sldId="278"/>
            <ac:cxnSpMk id="22" creationId="{3EA85EA4-B463-8292-3425-F3C23A10AF36}"/>
          </ac:cxnSpMkLst>
        </pc:cxnChg>
        <pc:cxnChg chg="add mod">
          <ac:chgData name="Stiv Ostenberg" userId="1c1dc7f5-b1a0-4e3a-9def-cb810bf6be05" providerId="ADAL" clId="{056A0D9B-9A2F-4C80-BADD-8CC8E4E97DB1}" dt="2024-09-05T06:31:47" v="1040" actId="14100"/>
          <ac:cxnSpMkLst>
            <pc:docMk/>
            <pc:sldMk cId="4004952268" sldId="278"/>
            <ac:cxnSpMk id="23" creationId="{3FF1E3E3-8B83-3C30-2D32-CBEA64AFED0E}"/>
          </ac:cxnSpMkLst>
        </pc:cxnChg>
        <pc:cxnChg chg="add del">
          <ac:chgData name="Stiv Ostenberg" userId="1c1dc7f5-b1a0-4e3a-9def-cb810bf6be05" providerId="ADAL" clId="{056A0D9B-9A2F-4C80-BADD-8CC8E4E97DB1}" dt="2024-09-05T06:30:53.107" v="1032" actId="11529"/>
          <ac:cxnSpMkLst>
            <pc:docMk/>
            <pc:sldMk cId="4004952268" sldId="278"/>
            <ac:cxnSpMk id="25" creationId="{E97DDE6D-D789-056E-2128-8D0E16AE55C2}"/>
          </ac:cxnSpMkLst>
        </pc:cxnChg>
      </pc:sldChg>
      <pc:sldChg chg="addSp delSp modSp add mod modNotesTx">
        <pc:chgData name="Stiv Ostenberg" userId="1c1dc7f5-b1a0-4e3a-9def-cb810bf6be05" providerId="ADAL" clId="{056A0D9B-9A2F-4C80-BADD-8CC8E4E97DB1}" dt="2024-09-17T21:20:35.891" v="4078" actId="20577"/>
        <pc:sldMkLst>
          <pc:docMk/>
          <pc:sldMk cId="250650424" sldId="279"/>
        </pc:sldMkLst>
        <pc:spChg chg="mod">
          <ac:chgData name="Stiv Ostenberg" userId="1c1dc7f5-b1a0-4e3a-9def-cb810bf6be05" providerId="ADAL" clId="{056A0D9B-9A2F-4C80-BADD-8CC8E4E97DB1}" dt="2024-09-05T06:27:53.758" v="1014" actId="20577"/>
          <ac:spMkLst>
            <pc:docMk/>
            <pc:sldMk cId="250650424" sldId="279"/>
            <ac:spMk id="7" creationId="{3FC3CF09-BAFF-4590-A12C-E378DFF1DA5E}"/>
          </ac:spMkLst>
        </pc:spChg>
        <pc:spChg chg="mod">
          <ac:chgData name="Stiv Ostenberg" userId="1c1dc7f5-b1a0-4e3a-9def-cb810bf6be05" providerId="ADAL" clId="{056A0D9B-9A2F-4C80-BADD-8CC8E4E97DB1}" dt="2024-09-05T06:19:21.229" v="888" actId="20577"/>
          <ac:spMkLst>
            <pc:docMk/>
            <pc:sldMk cId="250650424" sldId="279"/>
            <ac:spMk id="11" creationId="{8DD5A624-80C1-6DA4-BB7A-4CD648F35230}"/>
          </ac:spMkLst>
        </pc:spChg>
        <pc:picChg chg="del">
          <ac:chgData name="Stiv Ostenberg" userId="1c1dc7f5-b1a0-4e3a-9def-cb810bf6be05" providerId="ADAL" clId="{056A0D9B-9A2F-4C80-BADD-8CC8E4E97DB1}" dt="2024-09-05T06:12:00.077" v="756" actId="478"/>
          <ac:picMkLst>
            <pc:docMk/>
            <pc:sldMk cId="250650424" sldId="279"/>
            <ac:picMk id="5" creationId="{9A15B7C3-11B2-C8DA-2BB1-0E89E4EE9907}"/>
          </ac:picMkLst>
        </pc:picChg>
        <pc:picChg chg="add mod">
          <ac:chgData name="Stiv Ostenberg" userId="1c1dc7f5-b1a0-4e3a-9def-cb810bf6be05" providerId="ADAL" clId="{056A0D9B-9A2F-4C80-BADD-8CC8E4E97DB1}" dt="2024-09-05T06:22:05.969" v="935" actId="1076"/>
          <ac:picMkLst>
            <pc:docMk/>
            <pc:sldMk cId="250650424" sldId="279"/>
            <ac:picMk id="6" creationId="{96CCD366-0A06-2619-C127-41331E5C4C80}"/>
          </ac:picMkLst>
        </pc:picChg>
        <pc:picChg chg="add del mod">
          <ac:chgData name="Stiv Ostenberg" userId="1c1dc7f5-b1a0-4e3a-9def-cb810bf6be05" providerId="ADAL" clId="{056A0D9B-9A2F-4C80-BADD-8CC8E4E97DB1}" dt="2024-09-05T06:23:18.785" v="947" actId="478"/>
          <ac:picMkLst>
            <pc:docMk/>
            <pc:sldMk cId="250650424" sldId="279"/>
            <ac:picMk id="9" creationId="{D7C21485-1CC5-E4A5-0A4D-73F15191CC7A}"/>
          </ac:picMkLst>
        </pc:picChg>
        <pc:picChg chg="del">
          <ac:chgData name="Stiv Ostenberg" userId="1c1dc7f5-b1a0-4e3a-9def-cb810bf6be05" providerId="ADAL" clId="{056A0D9B-9A2F-4C80-BADD-8CC8E4E97DB1}" dt="2024-09-05T06:12:03.097" v="758" actId="478"/>
          <ac:picMkLst>
            <pc:docMk/>
            <pc:sldMk cId="250650424" sldId="279"/>
            <ac:picMk id="10" creationId="{6035B916-31A6-CC25-BF82-4271B76CAE2C}"/>
          </ac:picMkLst>
        </pc:picChg>
        <pc:picChg chg="add mod">
          <ac:chgData name="Stiv Ostenberg" userId="1c1dc7f5-b1a0-4e3a-9def-cb810bf6be05" providerId="ADAL" clId="{056A0D9B-9A2F-4C80-BADD-8CC8E4E97DB1}" dt="2024-09-05T06:22:24.300" v="938" actId="1076"/>
          <ac:picMkLst>
            <pc:docMk/>
            <pc:sldMk cId="250650424" sldId="279"/>
            <ac:picMk id="17" creationId="{AE45DCA4-DE34-9B5C-2EB9-7AB373385770}"/>
          </ac:picMkLst>
        </pc:picChg>
        <pc:picChg chg="del">
          <ac:chgData name="Stiv Ostenberg" userId="1c1dc7f5-b1a0-4e3a-9def-cb810bf6be05" providerId="ADAL" clId="{056A0D9B-9A2F-4C80-BADD-8CC8E4E97DB1}" dt="2024-09-05T06:12:04.648" v="759" actId="478"/>
          <ac:picMkLst>
            <pc:docMk/>
            <pc:sldMk cId="250650424" sldId="279"/>
            <ac:picMk id="18" creationId="{6C8C6189-7D89-534F-1B4B-C6DEB0457C18}"/>
          </ac:picMkLst>
        </pc:picChg>
        <pc:picChg chg="del">
          <ac:chgData name="Stiv Ostenberg" userId="1c1dc7f5-b1a0-4e3a-9def-cb810bf6be05" providerId="ADAL" clId="{056A0D9B-9A2F-4C80-BADD-8CC8E4E97DB1}" dt="2024-09-05T06:12:01.560" v="757" actId="478"/>
          <ac:picMkLst>
            <pc:docMk/>
            <pc:sldMk cId="250650424" sldId="279"/>
            <ac:picMk id="20" creationId="{0C21DBC2-3A5E-681B-EBAF-9631AC6DDB62}"/>
          </ac:picMkLst>
        </pc:picChg>
        <pc:picChg chg="add mod">
          <ac:chgData name="Stiv Ostenberg" userId="1c1dc7f5-b1a0-4e3a-9def-cb810bf6be05" providerId="ADAL" clId="{056A0D9B-9A2F-4C80-BADD-8CC8E4E97DB1}" dt="2024-09-05T06:22:43.005" v="942" actId="1076"/>
          <ac:picMkLst>
            <pc:docMk/>
            <pc:sldMk cId="250650424" sldId="279"/>
            <ac:picMk id="30" creationId="{CB277953-3C18-C155-9638-0C0CFD8D1064}"/>
          </ac:picMkLst>
        </pc:picChg>
        <pc:picChg chg="add del mod">
          <ac:chgData name="Stiv Ostenberg" userId="1c1dc7f5-b1a0-4e3a-9def-cb810bf6be05" providerId="ADAL" clId="{056A0D9B-9A2F-4C80-BADD-8CC8E4E97DB1}" dt="2024-09-05T06:26:27.604" v="956" actId="478"/>
          <ac:picMkLst>
            <pc:docMk/>
            <pc:sldMk cId="250650424" sldId="279"/>
            <ac:picMk id="37" creationId="{9FF40D9B-83D6-CB46-196E-32730C8506B7}"/>
          </ac:picMkLst>
        </pc:picChg>
        <pc:picChg chg="add mod ord">
          <ac:chgData name="Stiv Ostenberg" userId="1c1dc7f5-b1a0-4e3a-9def-cb810bf6be05" providerId="ADAL" clId="{056A0D9B-9A2F-4C80-BADD-8CC8E4E97DB1}" dt="2024-09-05T06:27:13.187" v="960" actId="1076"/>
          <ac:picMkLst>
            <pc:docMk/>
            <pc:sldMk cId="250650424" sldId="279"/>
            <ac:picMk id="41" creationId="{CB404FD4-8C0B-451B-EFD5-7FBA214A8809}"/>
          </ac:picMkLst>
        </pc:picChg>
        <pc:inkChg chg="del">
          <ac:chgData name="Stiv Ostenberg" userId="1c1dc7f5-b1a0-4e3a-9def-cb810bf6be05" providerId="ADAL" clId="{056A0D9B-9A2F-4C80-BADD-8CC8E4E97DB1}" dt="2024-09-05T06:12:06.925" v="760" actId="478"/>
          <ac:inkMkLst>
            <pc:docMk/>
            <pc:sldMk cId="250650424" sldId="279"/>
            <ac:inkMk id="12" creationId="{3CE3F6AF-E94A-1F59-AC0B-07DA526313A2}"/>
          </ac:inkMkLst>
        </pc:inkChg>
        <pc:inkChg chg="del">
          <ac:chgData name="Stiv Ostenberg" userId="1c1dc7f5-b1a0-4e3a-9def-cb810bf6be05" providerId="ADAL" clId="{056A0D9B-9A2F-4C80-BADD-8CC8E4E97DB1}" dt="2024-09-05T06:12:10.170" v="762" actId="478"/>
          <ac:inkMkLst>
            <pc:docMk/>
            <pc:sldMk cId="250650424" sldId="279"/>
            <ac:inkMk id="13" creationId="{7933D17F-CFDD-3D5E-6396-81287E836CA8}"/>
          </ac:inkMkLst>
        </pc:inkChg>
        <pc:inkChg chg="del">
          <ac:chgData name="Stiv Ostenberg" userId="1c1dc7f5-b1a0-4e3a-9def-cb810bf6be05" providerId="ADAL" clId="{056A0D9B-9A2F-4C80-BADD-8CC8E4E97DB1}" dt="2024-09-05T06:12:08.654" v="761" actId="478"/>
          <ac:inkMkLst>
            <pc:docMk/>
            <pc:sldMk cId="250650424" sldId="279"/>
            <ac:inkMk id="14" creationId="{93C8CB6F-BB68-9BFE-9E08-CCB68F0C1778}"/>
          </ac:inkMkLst>
        </pc:inkChg>
        <pc:inkChg chg="del">
          <ac:chgData name="Stiv Ostenberg" userId="1c1dc7f5-b1a0-4e3a-9def-cb810bf6be05" providerId="ADAL" clId="{056A0D9B-9A2F-4C80-BADD-8CC8E4E97DB1}" dt="2024-09-05T06:12:47.138" v="808" actId="478"/>
          <ac:inkMkLst>
            <pc:docMk/>
            <pc:sldMk cId="250650424" sldId="279"/>
            <ac:inkMk id="15" creationId="{CF7FD21A-A985-A367-00E4-67A83E7EDFCA}"/>
          </ac:inkMkLst>
        </pc:inkChg>
        <pc:cxnChg chg="add del mod">
          <ac:chgData name="Stiv Ostenberg" userId="1c1dc7f5-b1a0-4e3a-9def-cb810bf6be05" providerId="ADAL" clId="{056A0D9B-9A2F-4C80-BADD-8CC8E4E97DB1}" dt="2024-09-05T06:16:58.585" v="860" actId="478"/>
          <ac:cxnSpMkLst>
            <pc:docMk/>
            <pc:sldMk cId="250650424" sldId="279"/>
            <ac:cxnSpMk id="21" creationId="{045B0DA4-922C-4FFE-C333-00748570F0D9}"/>
          </ac:cxnSpMkLst>
        </pc:cxnChg>
        <pc:cxnChg chg="add mod ord">
          <ac:chgData name="Stiv Ostenberg" userId="1c1dc7f5-b1a0-4e3a-9def-cb810bf6be05" providerId="ADAL" clId="{056A0D9B-9A2F-4C80-BADD-8CC8E4E97DB1}" dt="2024-09-05T06:24:48.804" v="953" actId="14100"/>
          <ac:cxnSpMkLst>
            <pc:docMk/>
            <pc:sldMk cId="250650424" sldId="279"/>
            <ac:cxnSpMk id="24" creationId="{383214E7-8962-7C09-8DD1-2DEFAA96B7C3}"/>
          </ac:cxnSpMkLst>
        </pc:cxnChg>
        <pc:cxnChg chg="add mod">
          <ac:chgData name="Stiv Ostenberg" userId="1c1dc7f5-b1a0-4e3a-9def-cb810bf6be05" providerId="ADAL" clId="{056A0D9B-9A2F-4C80-BADD-8CC8E4E97DB1}" dt="2024-09-05T06:22:29.952" v="939" actId="14100"/>
          <ac:cxnSpMkLst>
            <pc:docMk/>
            <pc:sldMk cId="250650424" sldId="279"/>
            <ac:cxnSpMk id="25" creationId="{0A8E8F05-47E6-9A07-346E-DEA9BB73DB56}"/>
          </ac:cxnSpMkLst>
        </pc:cxnChg>
        <pc:cxnChg chg="add mod ord">
          <ac:chgData name="Stiv Ostenberg" userId="1c1dc7f5-b1a0-4e3a-9def-cb810bf6be05" providerId="ADAL" clId="{056A0D9B-9A2F-4C80-BADD-8CC8E4E97DB1}" dt="2024-09-05T06:25:14.534" v="955" actId="14100"/>
          <ac:cxnSpMkLst>
            <pc:docMk/>
            <pc:sldMk cId="250650424" sldId="279"/>
            <ac:cxnSpMk id="33" creationId="{4A748E70-3546-1C54-E920-F740BB74FF69}"/>
          </ac:cxnSpMkLst>
        </pc:cxnChg>
      </pc:sldChg>
      <pc:sldChg chg="addSp delSp modSp add mod">
        <pc:chgData name="Stiv Ostenberg" userId="1c1dc7f5-b1a0-4e3a-9def-cb810bf6be05" providerId="ADAL" clId="{056A0D9B-9A2F-4C80-BADD-8CC8E4E97DB1}" dt="2024-09-09T19:01:19.598" v="1513" actId="14100"/>
        <pc:sldMkLst>
          <pc:docMk/>
          <pc:sldMk cId="3304200281" sldId="280"/>
        </pc:sldMkLst>
        <pc:spChg chg="mod">
          <ac:chgData name="Stiv Ostenberg" userId="1c1dc7f5-b1a0-4e3a-9def-cb810bf6be05" providerId="ADAL" clId="{056A0D9B-9A2F-4C80-BADD-8CC8E4E97DB1}" dt="2024-09-09T19:01:07.411" v="1511" actId="14100"/>
          <ac:spMkLst>
            <pc:docMk/>
            <pc:sldMk cId="3304200281" sldId="280"/>
            <ac:spMk id="7" creationId="{3FC3CF09-BAFF-4590-A12C-E378DFF1DA5E}"/>
          </ac:spMkLst>
        </pc:spChg>
        <pc:spChg chg="mod">
          <ac:chgData name="Stiv Ostenberg" userId="1c1dc7f5-b1a0-4e3a-9def-cb810bf6be05" providerId="ADAL" clId="{056A0D9B-9A2F-4C80-BADD-8CC8E4E97DB1}" dt="2024-09-05T06:34:47.005" v="1084" actId="20577"/>
          <ac:spMkLst>
            <pc:docMk/>
            <pc:sldMk cId="3304200281" sldId="280"/>
            <ac:spMk id="11" creationId="{8DD5A624-80C1-6DA4-BB7A-4CD648F35230}"/>
          </ac:spMkLst>
        </pc:spChg>
        <pc:picChg chg="add mod">
          <ac:chgData name="Stiv Ostenberg" userId="1c1dc7f5-b1a0-4e3a-9def-cb810bf6be05" providerId="ADAL" clId="{056A0D9B-9A2F-4C80-BADD-8CC8E4E97DB1}" dt="2024-09-09T19:01:19.598" v="1513" actId="14100"/>
          <ac:picMkLst>
            <pc:docMk/>
            <pc:sldMk cId="3304200281" sldId="280"/>
            <ac:picMk id="5" creationId="{016AF4FE-9FB0-CC54-44F5-67604F7E5096}"/>
          </ac:picMkLst>
        </pc:picChg>
        <pc:picChg chg="del">
          <ac:chgData name="Stiv Ostenberg" userId="1c1dc7f5-b1a0-4e3a-9def-cb810bf6be05" providerId="ADAL" clId="{056A0D9B-9A2F-4C80-BADD-8CC8E4E97DB1}" dt="2024-09-05T06:34:53.997" v="1085" actId="478"/>
          <ac:picMkLst>
            <pc:docMk/>
            <pc:sldMk cId="3304200281" sldId="280"/>
            <ac:picMk id="6" creationId="{96CCD366-0A06-2619-C127-41331E5C4C80}"/>
          </ac:picMkLst>
        </pc:picChg>
        <pc:picChg chg="del">
          <ac:chgData name="Stiv Ostenberg" userId="1c1dc7f5-b1a0-4e3a-9def-cb810bf6be05" providerId="ADAL" clId="{056A0D9B-9A2F-4C80-BADD-8CC8E4E97DB1}" dt="2024-09-05T06:35:01.315" v="1089" actId="478"/>
          <ac:picMkLst>
            <pc:docMk/>
            <pc:sldMk cId="3304200281" sldId="280"/>
            <ac:picMk id="17" creationId="{AE45DCA4-DE34-9B5C-2EB9-7AB373385770}"/>
          </ac:picMkLst>
        </pc:picChg>
        <pc:picChg chg="del">
          <ac:chgData name="Stiv Ostenberg" userId="1c1dc7f5-b1a0-4e3a-9def-cb810bf6be05" providerId="ADAL" clId="{056A0D9B-9A2F-4C80-BADD-8CC8E4E97DB1}" dt="2024-09-05T06:35:02.959" v="1090" actId="478"/>
          <ac:picMkLst>
            <pc:docMk/>
            <pc:sldMk cId="3304200281" sldId="280"/>
            <ac:picMk id="30" creationId="{CB277953-3C18-C155-9638-0C0CFD8D1064}"/>
          </ac:picMkLst>
        </pc:picChg>
        <pc:picChg chg="del">
          <ac:chgData name="Stiv Ostenberg" userId="1c1dc7f5-b1a0-4e3a-9def-cb810bf6be05" providerId="ADAL" clId="{056A0D9B-9A2F-4C80-BADD-8CC8E4E97DB1}" dt="2024-09-05T06:35:06.286" v="1091" actId="478"/>
          <ac:picMkLst>
            <pc:docMk/>
            <pc:sldMk cId="3304200281" sldId="280"/>
            <ac:picMk id="41" creationId="{CB404FD4-8C0B-451B-EFD5-7FBA214A8809}"/>
          </ac:picMkLst>
        </pc:picChg>
        <pc:cxnChg chg="del">
          <ac:chgData name="Stiv Ostenberg" userId="1c1dc7f5-b1a0-4e3a-9def-cb810bf6be05" providerId="ADAL" clId="{056A0D9B-9A2F-4C80-BADD-8CC8E4E97DB1}" dt="2024-09-05T06:34:55.599" v="1086" actId="478"/>
          <ac:cxnSpMkLst>
            <pc:docMk/>
            <pc:sldMk cId="3304200281" sldId="280"/>
            <ac:cxnSpMk id="24" creationId="{383214E7-8962-7C09-8DD1-2DEFAA96B7C3}"/>
          </ac:cxnSpMkLst>
        </pc:cxnChg>
        <pc:cxnChg chg="del">
          <ac:chgData name="Stiv Ostenberg" userId="1c1dc7f5-b1a0-4e3a-9def-cb810bf6be05" providerId="ADAL" clId="{056A0D9B-9A2F-4C80-BADD-8CC8E4E97DB1}" dt="2024-09-05T06:34:57.513" v="1087" actId="478"/>
          <ac:cxnSpMkLst>
            <pc:docMk/>
            <pc:sldMk cId="3304200281" sldId="280"/>
            <ac:cxnSpMk id="25" creationId="{0A8E8F05-47E6-9A07-346E-DEA9BB73DB56}"/>
          </ac:cxnSpMkLst>
        </pc:cxnChg>
        <pc:cxnChg chg="del">
          <ac:chgData name="Stiv Ostenberg" userId="1c1dc7f5-b1a0-4e3a-9def-cb810bf6be05" providerId="ADAL" clId="{056A0D9B-9A2F-4C80-BADD-8CC8E4E97DB1}" dt="2024-09-05T06:34:59.853" v="1088" actId="478"/>
          <ac:cxnSpMkLst>
            <pc:docMk/>
            <pc:sldMk cId="3304200281" sldId="280"/>
            <ac:cxnSpMk id="33" creationId="{4A748E70-3546-1C54-E920-F740BB74FF69}"/>
          </ac:cxnSpMkLst>
        </pc:cxnChg>
      </pc:sldChg>
      <pc:sldChg chg="modSp add mod">
        <pc:chgData name="Stiv Ostenberg" userId="1c1dc7f5-b1a0-4e3a-9def-cb810bf6be05" providerId="ADAL" clId="{056A0D9B-9A2F-4C80-BADD-8CC8E4E97DB1}" dt="2024-09-09T19:05:12.070" v="1847" actId="20577"/>
        <pc:sldMkLst>
          <pc:docMk/>
          <pc:sldMk cId="3740078287" sldId="281"/>
        </pc:sldMkLst>
        <pc:spChg chg="mod">
          <ac:chgData name="Stiv Ostenberg" userId="1c1dc7f5-b1a0-4e3a-9def-cb810bf6be05" providerId="ADAL" clId="{056A0D9B-9A2F-4C80-BADD-8CC8E4E97DB1}" dt="2024-09-09T19:05:12.070" v="1847" actId="20577"/>
          <ac:spMkLst>
            <pc:docMk/>
            <pc:sldMk cId="3740078287" sldId="281"/>
            <ac:spMk id="7" creationId="{3FC3CF09-BAFF-4590-A12C-E378DFF1DA5E}"/>
          </ac:spMkLst>
        </pc:spChg>
        <pc:spChg chg="mod">
          <ac:chgData name="Stiv Ostenberg" userId="1c1dc7f5-b1a0-4e3a-9def-cb810bf6be05" providerId="ADAL" clId="{056A0D9B-9A2F-4C80-BADD-8CC8E4E97DB1}" dt="2024-09-09T19:02:08.657" v="1536" actId="20577"/>
          <ac:spMkLst>
            <pc:docMk/>
            <pc:sldMk cId="3740078287" sldId="281"/>
            <ac:spMk id="11" creationId="{8DD5A624-80C1-6DA4-BB7A-4CD648F35230}"/>
          </ac:spMkLst>
        </pc:spChg>
      </pc:sldChg>
      <pc:sldChg chg="delSp modSp add mod">
        <pc:chgData name="Stiv Ostenberg" userId="1c1dc7f5-b1a0-4e3a-9def-cb810bf6be05" providerId="ADAL" clId="{056A0D9B-9A2F-4C80-BADD-8CC8E4E97DB1}" dt="2024-09-15T00:37:18.684" v="1966" actId="20577"/>
        <pc:sldMkLst>
          <pc:docMk/>
          <pc:sldMk cId="1415777979" sldId="282"/>
        </pc:sldMkLst>
        <pc:spChg chg="mod">
          <ac:chgData name="Stiv Ostenberg" userId="1c1dc7f5-b1a0-4e3a-9def-cb810bf6be05" providerId="ADAL" clId="{056A0D9B-9A2F-4C80-BADD-8CC8E4E97DB1}" dt="2024-09-15T00:37:18.684" v="1966" actId="20577"/>
          <ac:spMkLst>
            <pc:docMk/>
            <pc:sldMk cId="1415777979" sldId="282"/>
            <ac:spMk id="7" creationId="{3FC3CF09-BAFF-4590-A12C-E378DFF1DA5E}"/>
          </ac:spMkLst>
        </pc:spChg>
        <pc:spChg chg="mod">
          <ac:chgData name="Stiv Ostenberg" userId="1c1dc7f5-b1a0-4e3a-9def-cb810bf6be05" providerId="ADAL" clId="{056A0D9B-9A2F-4C80-BADD-8CC8E4E97DB1}" dt="2024-09-15T00:36:39.353" v="1886" actId="20577"/>
          <ac:spMkLst>
            <pc:docMk/>
            <pc:sldMk cId="1415777979" sldId="282"/>
            <ac:spMk id="11" creationId="{8DD5A624-80C1-6DA4-BB7A-4CD648F35230}"/>
          </ac:spMkLst>
        </pc:spChg>
        <pc:picChg chg="del">
          <ac:chgData name="Stiv Ostenberg" userId="1c1dc7f5-b1a0-4e3a-9def-cb810bf6be05" providerId="ADAL" clId="{056A0D9B-9A2F-4C80-BADD-8CC8E4E97DB1}" dt="2024-09-15T00:36:42.722" v="1887" actId="478"/>
          <ac:picMkLst>
            <pc:docMk/>
            <pc:sldMk cId="1415777979" sldId="282"/>
            <ac:picMk id="5" creationId="{016AF4FE-9FB0-CC54-44F5-67604F7E5096}"/>
          </ac:picMkLst>
        </pc:picChg>
      </pc:sldChg>
      <pc:sldChg chg="addSp modSp mod modNotesTx">
        <pc:chgData name="Stiv Ostenberg" userId="1c1dc7f5-b1a0-4e3a-9def-cb810bf6be05" providerId="ADAL" clId="{056A0D9B-9A2F-4C80-BADD-8CC8E4E97DB1}" dt="2024-09-17T21:28:06.902" v="4618" actId="1076"/>
        <pc:sldMkLst>
          <pc:docMk/>
          <pc:sldMk cId="4029370293" sldId="283"/>
        </pc:sldMkLst>
        <pc:spChg chg="mod">
          <ac:chgData name="Stiv Ostenberg" userId="1c1dc7f5-b1a0-4e3a-9def-cb810bf6be05" providerId="ADAL" clId="{056A0D9B-9A2F-4C80-BADD-8CC8E4E97DB1}" dt="2024-09-17T21:23:20.867" v="4200" actId="20577"/>
          <ac:spMkLst>
            <pc:docMk/>
            <pc:sldMk cId="4029370293" sldId="283"/>
            <ac:spMk id="11" creationId="{8DD5A624-80C1-6DA4-BB7A-4CD648F35230}"/>
          </ac:spMkLst>
        </pc:spChg>
        <pc:cxnChg chg="add mod">
          <ac:chgData name="Stiv Ostenberg" userId="1c1dc7f5-b1a0-4e3a-9def-cb810bf6be05" providerId="ADAL" clId="{056A0D9B-9A2F-4C80-BADD-8CC8E4E97DB1}" dt="2024-09-17T21:27:44.680" v="4616" actId="14100"/>
          <ac:cxnSpMkLst>
            <pc:docMk/>
            <pc:sldMk cId="4029370293" sldId="283"/>
            <ac:cxnSpMk id="6" creationId="{834EBADF-8A4A-78C0-68FC-79AA9FAA7E39}"/>
          </ac:cxnSpMkLst>
        </pc:cxnChg>
        <pc:cxnChg chg="add mod">
          <ac:chgData name="Stiv Ostenberg" userId="1c1dc7f5-b1a0-4e3a-9def-cb810bf6be05" providerId="ADAL" clId="{056A0D9B-9A2F-4C80-BADD-8CC8E4E97DB1}" dt="2024-09-17T21:28:06.902" v="4618" actId="1076"/>
          <ac:cxnSpMkLst>
            <pc:docMk/>
            <pc:sldMk cId="4029370293" sldId="283"/>
            <ac:cxnSpMk id="10" creationId="{4C37C74D-3982-AC98-5F5F-BF63173EF41C}"/>
          </ac:cxnSpMkLst>
        </pc:cxnChg>
      </pc:sldChg>
      <pc:sldChg chg="addSp delSp modSp add mod modNotesTx">
        <pc:chgData name="Stiv Ostenberg" userId="1c1dc7f5-b1a0-4e3a-9def-cb810bf6be05" providerId="ADAL" clId="{056A0D9B-9A2F-4C80-BADD-8CC8E4E97DB1}" dt="2024-09-17T21:46:25.287" v="5279" actId="20577"/>
        <pc:sldMkLst>
          <pc:docMk/>
          <pc:sldMk cId="3563206036" sldId="284"/>
        </pc:sldMkLst>
        <pc:spChg chg="mod">
          <ac:chgData name="Stiv Ostenberg" userId="1c1dc7f5-b1a0-4e3a-9def-cb810bf6be05" providerId="ADAL" clId="{056A0D9B-9A2F-4C80-BADD-8CC8E4E97DB1}" dt="2024-09-17T21:34:57.608" v="4724" actId="20577"/>
          <ac:spMkLst>
            <pc:docMk/>
            <pc:sldMk cId="3563206036" sldId="284"/>
            <ac:spMk id="7" creationId="{3FC3CF09-BAFF-4590-A12C-E378DFF1DA5E}"/>
          </ac:spMkLst>
        </pc:spChg>
        <pc:spChg chg="mod">
          <ac:chgData name="Stiv Ostenberg" userId="1c1dc7f5-b1a0-4e3a-9def-cb810bf6be05" providerId="ADAL" clId="{056A0D9B-9A2F-4C80-BADD-8CC8E4E97DB1}" dt="2024-09-17T21:31:39.913" v="4644" actId="20577"/>
          <ac:spMkLst>
            <pc:docMk/>
            <pc:sldMk cId="3563206036" sldId="284"/>
            <ac:spMk id="11" creationId="{8DD5A624-80C1-6DA4-BB7A-4CD648F35230}"/>
          </ac:spMkLst>
        </pc:spChg>
        <pc:picChg chg="add mod">
          <ac:chgData name="Stiv Ostenberg" userId="1c1dc7f5-b1a0-4e3a-9def-cb810bf6be05" providerId="ADAL" clId="{056A0D9B-9A2F-4C80-BADD-8CC8E4E97DB1}" dt="2024-09-17T21:32:16.161" v="4671" actId="14100"/>
          <ac:picMkLst>
            <pc:docMk/>
            <pc:sldMk cId="3563206036" sldId="284"/>
            <ac:picMk id="5" creationId="{2256C156-223A-11B8-28C1-BE2DCB4D0C71}"/>
          </ac:picMkLst>
        </pc:picChg>
        <pc:picChg chg="del">
          <ac:chgData name="Stiv Ostenberg" userId="1c1dc7f5-b1a0-4e3a-9def-cb810bf6be05" providerId="ADAL" clId="{056A0D9B-9A2F-4C80-BADD-8CC8E4E97DB1}" dt="2024-09-17T21:30:47.659" v="4620" actId="478"/>
          <ac:picMkLst>
            <pc:docMk/>
            <pc:sldMk cId="3563206036" sldId="284"/>
            <ac:picMk id="8" creationId="{43A847DB-3697-941F-2AB8-47670BCBEEB9}"/>
          </ac:picMkLst>
        </pc:picChg>
        <pc:picChg chg="add mod">
          <ac:chgData name="Stiv Ostenberg" userId="1c1dc7f5-b1a0-4e3a-9def-cb810bf6be05" providerId="ADAL" clId="{056A0D9B-9A2F-4C80-BADD-8CC8E4E97DB1}" dt="2024-09-17T21:34:17.892" v="4673" actId="1076"/>
          <ac:picMkLst>
            <pc:docMk/>
            <pc:sldMk cId="3563206036" sldId="284"/>
            <ac:picMk id="9" creationId="{31EDA665-3C6A-E5DA-3E9C-F74A20741FD1}"/>
          </ac:picMkLst>
        </pc:picChg>
      </pc:sldChg>
      <pc:sldChg chg="addSp delSp modSp add mod modNotesTx">
        <pc:chgData name="Stiv Ostenberg" userId="1c1dc7f5-b1a0-4e3a-9def-cb810bf6be05" providerId="ADAL" clId="{056A0D9B-9A2F-4C80-BADD-8CC8E4E97DB1}" dt="2024-09-17T21:44:12.728" v="4997" actId="20577"/>
        <pc:sldMkLst>
          <pc:docMk/>
          <pc:sldMk cId="2056845225" sldId="285"/>
        </pc:sldMkLst>
        <pc:spChg chg="mod">
          <ac:chgData name="Stiv Ostenberg" userId="1c1dc7f5-b1a0-4e3a-9def-cb810bf6be05" providerId="ADAL" clId="{056A0D9B-9A2F-4C80-BADD-8CC8E4E97DB1}" dt="2024-09-17T21:42:30.934" v="4786" actId="20577"/>
          <ac:spMkLst>
            <pc:docMk/>
            <pc:sldMk cId="2056845225" sldId="285"/>
            <ac:spMk id="7" creationId="{3FC3CF09-BAFF-4590-A12C-E378DFF1DA5E}"/>
          </ac:spMkLst>
        </pc:spChg>
        <pc:spChg chg="mod">
          <ac:chgData name="Stiv Ostenberg" userId="1c1dc7f5-b1a0-4e3a-9def-cb810bf6be05" providerId="ADAL" clId="{056A0D9B-9A2F-4C80-BADD-8CC8E4E97DB1}" dt="2024-09-17T21:38:53.350" v="4741" actId="20577"/>
          <ac:spMkLst>
            <pc:docMk/>
            <pc:sldMk cId="2056845225" sldId="285"/>
            <ac:spMk id="11" creationId="{8DD5A624-80C1-6DA4-BB7A-4CD648F35230}"/>
          </ac:spMkLst>
        </pc:spChg>
        <pc:picChg chg="del">
          <ac:chgData name="Stiv Ostenberg" userId="1c1dc7f5-b1a0-4e3a-9def-cb810bf6be05" providerId="ADAL" clId="{056A0D9B-9A2F-4C80-BADD-8CC8E4E97DB1}" dt="2024-09-17T21:39:02.091" v="4743" actId="478"/>
          <ac:picMkLst>
            <pc:docMk/>
            <pc:sldMk cId="2056845225" sldId="285"/>
            <ac:picMk id="5" creationId="{2256C156-223A-11B8-28C1-BE2DCB4D0C71}"/>
          </ac:picMkLst>
        </pc:picChg>
        <pc:picChg chg="add mod">
          <ac:chgData name="Stiv Ostenberg" userId="1c1dc7f5-b1a0-4e3a-9def-cb810bf6be05" providerId="ADAL" clId="{056A0D9B-9A2F-4C80-BADD-8CC8E4E97DB1}" dt="2024-09-17T21:40:09.287" v="4746" actId="1076"/>
          <ac:picMkLst>
            <pc:docMk/>
            <pc:sldMk cId="2056845225" sldId="285"/>
            <ac:picMk id="6" creationId="{330736D4-E75F-0AEF-E5EC-6E33FE8BC0F4}"/>
          </ac:picMkLst>
        </pc:picChg>
        <pc:picChg chg="del">
          <ac:chgData name="Stiv Ostenberg" userId="1c1dc7f5-b1a0-4e3a-9def-cb810bf6be05" providerId="ADAL" clId="{056A0D9B-9A2F-4C80-BADD-8CC8E4E97DB1}" dt="2024-09-17T21:38:59.433" v="4742" actId="478"/>
          <ac:picMkLst>
            <pc:docMk/>
            <pc:sldMk cId="2056845225" sldId="285"/>
            <ac:picMk id="9" creationId="{31EDA665-3C6A-E5DA-3E9C-F74A20741FD1}"/>
          </ac:picMkLst>
        </pc:picChg>
        <pc:picChg chg="add mod">
          <ac:chgData name="Stiv Ostenberg" userId="1c1dc7f5-b1a0-4e3a-9def-cb810bf6be05" providerId="ADAL" clId="{056A0D9B-9A2F-4C80-BADD-8CC8E4E97DB1}" dt="2024-09-17T21:41:17.640" v="4749" actId="1076"/>
          <ac:picMkLst>
            <pc:docMk/>
            <pc:sldMk cId="2056845225" sldId="285"/>
            <ac:picMk id="10" creationId="{4C6B0E23-C2D0-71A3-2F86-13587EECAC88}"/>
          </ac:picMkLst>
        </pc:picChg>
        <pc:picChg chg="add mod">
          <ac:chgData name="Stiv Ostenberg" userId="1c1dc7f5-b1a0-4e3a-9def-cb810bf6be05" providerId="ADAL" clId="{056A0D9B-9A2F-4C80-BADD-8CC8E4E97DB1}" dt="2024-09-17T21:42:06.128" v="4751" actId="14100"/>
          <ac:picMkLst>
            <pc:docMk/>
            <pc:sldMk cId="2056845225" sldId="285"/>
            <ac:picMk id="13" creationId="{C2ED5A11-E9B3-6930-693E-6546D5F29FB3}"/>
          </ac:picMkLst>
        </pc:picChg>
      </pc:sldChg>
      <pc:sldChg chg="add del">
        <pc:chgData name="Stiv Ostenberg" userId="1c1dc7f5-b1a0-4e3a-9def-cb810bf6be05" providerId="ADAL" clId="{056A0D9B-9A2F-4C80-BADD-8CC8E4E97DB1}" dt="2024-09-23T22:45:52.256" v="5719" actId="47"/>
        <pc:sldMkLst>
          <pc:docMk/>
          <pc:sldMk cId="453158003" sldId="286"/>
        </pc:sldMkLst>
      </pc:sldChg>
      <pc:sldChg chg="addSp delSp modSp add mod">
        <pc:chgData name="Stiv Ostenberg" userId="1c1dc7f5-b1a0-4e3a-9def-cb810bf6be05" providerId="ADAL" clId="{056A0D9B-9A2F-4C80-BADD-8CC8E4E97DB1}" dt="2024-09-23T22:54:35.851" v="5752" actId="5793"/>
        <pc:sldMkLst>
          <pc:docMk/>
          <pc:sldMk cId="92517505" sldId="287"/>
        </pc:sldMkLst>
        <pc:spChg chg="mod">
          <ac:chgData name="Stiv Ostenberg" userId="1c1dc7f5-b1a0-4e3a-9def-cb810bf6be05" providerId="ADAL" clId="{056A0D9B-9A2F-4C80-BADD-8CC8E4E97DB1}" dt="2024-09-23T22:54:35.851" v="5752" actId="5793"/>
          <ac:spMkLst>
            <pc:docMk/>
            <pc:sldMk cId="92517505" sldId="287"/>
            <ac:spMk id="7" creationId="{3FC3CF09-BAFF-4590-A12C-E378DFF1DA5E}"/>
          </ac:spMkLst>
        </pc:spChg>
        <pc:spChg chg="mod">
          <ac:chgData name="Stiv Ostenberg" userId="1c1dc7f5-b1a0-4e3a-9def-cb810bf6be05" providerId="ADAL" clId="{056A0D9B-9A2F-4C80-BADD-8CC8E4E97DB1}" dt="2024-09-17T22:36:52.270" v="5471" actId="20577"/>
          <ac:spMkLst>
            <pc:docMk/>
            <pc:sldMk cId="92517505" sldId="287"/>
            <ac:spMk id="11" creationId="{8DD5A624-80C1-6DA4-BB7A-4CD648F35230}"/>
          </ac:spMkLst>
        </pc:spChg>
        <pc:picChg chg="add mod">
          <ac:chgData name="Stiv Ostenberg" userId="1c1dc7f5-b1a0-4e3a-9def-cb810bf6be05" providerId="ADAL" clId="{056A0D9B-9A2F-4C80-BADD-8CC8E4E97DB1}" dt="2024-09-23T22:54:13.875" v="5723" actId="1076"/>
          <ac:picMkLst>
            <pc:docMk/>
            <pc:sldMk cId="92517505" sldId="287"/>
            <ac:picMk id="5" creationId="{3D4CC101-C4E3-CA13-E03B-AB883FA9298B}"/>
          </ac:picMkLst>
        </pc:picChg>
        <pc:picChg chg="del">
          <ac:chgData name="Stiv Ostenberg" userId="1c1dc7f5-b1a0-4e3a-9def-cb810bf6be05" providerId="ADAL" clId="{056A0D9B-9A2F-4C80-BADD-8CC8E4E97DB1}" dt="2024-09-17T22:36:56.078" v="5472" actId="478"/>
          <ac:picMkLst>
            <pc:docMk/>
            <pc:sldMk cId="92517505" sldId="287"/>
            <ac:picMk id="6" creationId="{330736D4-E75F-0AEF-E5EC-6E33FE8BC0F4}"/>
          </ac:picMkLst>
        </pc:picChg>
        <pc:picChg chg="del">
          <ac:chgData name="Stiv Ostenberg" userId="1c1dc7f5-b1a0-4e3a-9def-cb810bf6be05" providerId="ADAL" clId="{056A0D9B-9A2F-4C80-BADD-8CC8E4E97DB1}" dt="2024-09-17T22:36:59.339" v="5474" actId="478"/>
          <ac:picMkLst>
            <pc:docMk/>
            <pc:sldMk cId="92517505" sldId="287"/>
            <ac:picMk id="10" creationId="{4C6B0E23-C2D0-71A3-2F86-13587EECAC88}"/>
          </ac:picMkLst>
        </pc:picChg>
        <pc:picChg chg="del">
          <ac:chgData name="Stiv Ostenberg" userId="1c1dc7f5-b1a0-4e3a-9def-cb810bf6be05" providerId="ADAL" clId="{056A0D9B-9A2F-4C80-BADD-8CC8E4E97DB1}" dt="2024-09-17T22:36:57.694" v="5473" actId="478"/>
          <ac:picMkLst>
            <pc:docMk/>
            <pc:sldMk cId="92517505" sldId="287"/>
            <ac:picMk id="13" creationId="{C2ED5A11-E9B3-6930-693E-6546D5F29FB3}"/>
          </ac:picMkLst>
        </pc:picChg>
      </pc:sldChg>
    </pc:docChg>
  </pc:docChgLst>
  <pc:docChgLst>
    <pc:chgData name="Stiv Ostenberg" userId="1c1dc7f5-b1a0-4e3a-9def-cb810bf6be05" providerId="ADAL" clId="{27F5E3E0-0381-45E7-B1AE-CFA28AD50DDA}"/>
    <pc:docChg chg="undo custSel addSld delSld modSld">
      <pc:chgData name="Stiv Ostenberg" userId="1c1dc7f5-b1a0-4e3a-9def-cb810bf6be05" providerId="ADAL" clId="{27F5E3E0-0381-45E7-B1AE-CFA28AD50DDA}" dt="2024-09-17T18:40:33.753" v="621" actId="1076"/>
      <pc:docMkLst>
        <pc:docMk/>
      </pc:docMkLst>
      <pc:sldChg chg="addSp delSp mod">
        <pc:chgData name="Stiv Ostenberg" userId="1c1dc7f5-b1a0-4e3a-9def-cb810bf6be05" providerId="ADAL" clId="{27F5E3E0-0381-45E7-B1AE-CFA28AD50DDA}" dt="2024-09-17T18:27:59.819" v="105" actId="21"/>
        <pc:sldMkLst>
          <pc:docMk/>
          <pc:sldMk cId="4229297808" sldId="272"/>
        </pc:sldMkLst>
        <pc:spChg chg="del">
          <ac:chgData name="Stiv Ostenberg" userId="1c1dc7f5-b1a0-4e3a-9def-cb810bf6be05" providerId="ADAL" clId="{27F5E3E0-0381-45E7-B1AE-CFA28AD50DDA}" dt="2024-09-17T18:27:59.819" v="105" actId="21"/>
          <ac:spMkLst>
            <pc:docMk/>
            <pc:sldMk cId="4229297808" sldId="272"/>
            <ac:spMk id="2" creationId="{95FB9190-D816-1665-4E90-4DF532C1C940}"/>
          </ac:spMkLst>
        </pc:spChg>
        <pc:spChg chg="del">
          <ac:chgData name="Stiv Ostenberg" userId="1c1dc7f5-b1a0-4e3a-9def-cb810bf6be05" providerId="ADAL" clId="{27F5E3E0-0381-45E7-B1AE-CFA28AD50DDA}" dt="2024-09-17T18:27:59.819" v="105" actId="21"/>
          <ac:spMkLst>
            <pc:docMk/>
            <pc:sldMk cId="4229297808" sldId="272"/>
            <ac:spMk id="3" creationId="{345BFE0B-F7E0-851B-E020-1B08A00D9E42}"/>
          </ac:spMkLst>
        </pc:spChg>
        <pc:picChg chg="add del">
          <ac:chgData name="Stiv Ostenberg" userId="1c1dc7f5-b1a0-4e3a-9def-cb810bf6be05" providerId="ADAL" clId="{27F5E3E0-0381-45E7-B1AE-CFA28AD50DDA}" dt="2024-09-17T18:27:59.819" v="105" actId="21"/>
          <ac:picMkLst>
            <pc:docMk/>
            <pc:sldMk cId="4229297808" sldId="272"/>
            <ac:picMk id="5" creationId="{E6D65C04-27CC-09D2-210E-8421F1189AE7}"/>
          </ac:picMkLst>
        </pc:picChg>
      </pc:sldChg>
      <pc:sldChg chg="addSp delSp modSp add del mod modNotesTx">
        <pc:chgData name="Stiv Ostenberg" userId="1c1dc7f5-b1a0-4e3a-9def-cb810bf6be05" providerId="ADAL" clId="{27F5E3E0-0381-45E7-B1AE-CFA28AD50DDA}" dt="2024-09-17T18:40:33.753" v="621" actId="1076"/>
        <pc:sldMkLst>
          <pc:docMk/>
          <pc:sldMk cId="1415777979" sldId="282"/>
        </pc:sldMkLst>
        <pc:spChg chg="mod">
          <ac:chgData name="Stiv Ostenberg" userId="1c1dc7f5-b1a0-4e3a-9def-cb810bf6be05" providerId="ADAL" clId="{27F5E3E0-0381-45E7-B1AE-CFA28AD50DDA}" dt="2024-09-17T18:36:04.868" v="614" actId="20577"/>
          <ac:spMkLst>
            <pc:docMk/>
            <pc:sldMk cId="1415777979" sldId="282"/>
            <ac:spMk id="7" creationId="{3FC3CF09-BAFF-4590-A12C-E378DFF1DA5E}"/>
          </ac:spMkLst>
        </pc:spChg>
        <pc:picChg chg="add del mod">
          <ac:chgData name="Stiv Ostenberg" userId="1c1dc7f5-b1a0-4e3a-9def-cb810bf6be05" providerId="ADAL" clId="{27F5E3E0-0381-45E7-B1AE-CFA28AD50DDA}" dt="2024-09-17T18:40:14.505" v="618" actId="478"/>
          <ac:picMkLst>
            <pc:docMk/>
            <pc:sldMk cId="1415777979" sldId="282"/>
            <ac:picMk id="5" creationId="{845A4748-7A53-3C7E-E3E2-94B44099C829}"/>
          </ac:picMkLst>
        </pc:picChg>
        <pc:picChg chg="add mod">
          <ac:chgData name="Stiv Ostenberg" userId="1c1dc7f5-b1a0-4e3a-9def-cb810bf6be05" providerId="ADAL" clId="{27F5E3E0-0381-45E7-B1AE-CFA28AD50DDA}" dt="2024-09-17T18:40:33.753" v="621" actId="1076"/>
          <ac:picMkLst>
            <pc:docMk/>
            <pc:sldMk cId="1415777979" sldId="282"/>
            <ac:picMk id="8" creationId="{43A847DB-3697-941F-2AB8-47670BCBEEB9}"/>
          </ac:picMkLst>
        </pc:picChg>
      </pc:sldChg>
      <pc:sldChg chg="addSp delSp modSp add mod modNotesTx">
        <pc:chgData name="Stiv Ostenberg" userId="1c1dc7f5-b1a0-4e3a-9def-cb810bf6be05" providerId="ADAL" clId="{27F5E3E0-0381-45E7-B1AE-CFA28AD50DDA}" dt="2024-09-17T18:37:26.755" v="615" actId="14100"/>
        <pc:sldMkLst>
          <pc:docMk/>
          <pc:sldMk cId="4029370293" sldId="283"/>
        </pc:sldMkLst>
        <pc:spChg chg="add mod">
          <ac:chgData name="Stiv Ostenberg" userId="1c1dc7f5-b1a0-4e3a-9def-cb810bf6be05" providerId="ADAL" clId="{27F5E3E0-0381-45E7-B1AE-CFA28AD50DDA}" dt="2024-09-17T18:28:12.026" v="108" actId="1076"/>
          <ac:spMkLst>
            <pc:docMk/>
            <pc:sldMk cId="4029370293" sldId="283"/>
            <ac:spMk id="4" creationId="{95FB9190-D816-1665-4E90-4DF532C1C940}"/>
          </ac:spMkLst>
        </pc:spChg>
        <pc:spChg chg="add del mod">
          <ac:chgData name="Stiv Ostenberg" userId="1c1dc7f5-b1a0-4e3a-9def-cb810bf6be05" providerId="ADAL" clId="{27F5E3E0-0381-45E7-B1AE-CFA28AD50DDA}" dt="2024-09-17T18:28:24.221" v="116" actId="478"/>
          <ac:spMkLst>
            <pc:docMk/>
            <pc:sldMk cId="4029370293" sldId="283"/>
            <ac:spMk id="6" creationId="{345BFE0B-F7E0-851B-E020-1B08A00D9E42}"/>
          </ac:spMkLst>
        </pc:spChg>
        <pc:spChg chg="mod">
          <ac:chgData name="Stiv Ostenberg" userId="1c1dc7f5-b1a0-4e3a-9def-cb810bf6be05" providerId="ADAL" clId="{27F5E3E0-0381-45E7-B1AE-CFA28AD50DDA}" dt="2024-09-17T18:27:48.752" v="103" actId="20577"/>
          <ac:spMkLst>
            <pc:docMk/>
            <pc:sldMk cId="4029370293" sldId="283"/>
            <ac:spMk id="7" creationId="{3FC3CF09-BAFF-4590-A12C-E378DFF1DA5E}"/>
          </ac:spMkLst>
        </pc:spChg>
        <pc:spChg chg="mod">
          <ac:chgData name="Stiv Ostenberg" userId="1c1dc7f5-b1a0-4e3a-9def-cb810bf6be05" providerId="ADAL" clId="{27F5E3E0-0381-45E7-B1AE-CFA28AD50DDA}" dt="2024-09-17T18:35:27.665" v="585" actId="20577"/>
          <ac:spMkLst>
            <pc:docMk/>
            <pc:sldMk cId="4029370293" sldId="283"/>
            <ac:spMk id="11" creationId="{8DD5A624-80C1-6DA4-BB7A-4CD648F35230}"/>
          </ac:spMkLst>
        </pc:spChg>
        <pc:picChg chg="del">
          <ac:chgData name="Stiv Ostenberg" userId="1c1dc7f5-b1a0-4e3a-9def-cb810bf6be05" providerId="ADAL" clId="{27F5E3E0-0381-45E7-B1AE-CFA28AD50DDA}" dt="2024-09-17T18:27:51.324" v="104" actId="478"/>
          <ac:picMkLst>
            <pc:docMk/>
            <pc:sldMk cId="4029370293" sldId="283"/>
            <ac:picMk id="5" creationId="{845A4748-7A53-3C7E-E3E2-94B44099C829}"/>
          </ac:picMkLst>
        </pc:picChg>
        <pc:picChg chg="add mod">
          <ac:chgData name="Stiv Ostenberg" userId="1c1dc7f5-b1a0-4e3a-9def-cb810bf6be05" providerId="ADAL" clId="{27F5E3E0-0381-45E7-B1AE-CFA28AD50DDA}" dt="2024-09-17T18:37:26.755" v="615" actId="14100"/>
          <ac:picMkLst>
            <pc:docMk/>
            <pc:sldMk cId="4029370293" sldId="283"/>
            <ac:picMk id="8" creationId="{E6D65C04-27CC-09D2-210E-8421F1189AE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8B8B31-1CFE-4A78-A796-40061C1B29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1F5D168-A009-4B34-B08F-277E0D6ABD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D47A4C-1800-412B-9042-C93F1924AECC}" type="datetimeFigureOut">
              <a:rPr lang="en-US" smtClean="0"/>
              <a:t>9/23/2024</a:t>
            </a:fld>
            <a:endParaRPr lang="en-US" dirty="0"/>
          </a:p>
        </p:txBody>
      </p:sp>
      <p:sp>
        <p:nvSpPr>
          <p:cNvPr id="4" name="Footer Placeholder 3">
            <a:extLst>
              <a:ext uri="{FF2B5EF4-FFF2-40B4-BE49-F238E27FC236}">
                <a16:creationId xmlns:a16="http://schemas.microsoft.com/office/drawing/2014/main" id="{810C826E-30C5-4DD2-97CD-F700F8EBBF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A1BE32A-EDDE-428D-8FA7-84F681D978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81FD62-43B6-432F-96E1-BCDE3916E10C}" type="slidenum">
              <a:rPr lang="en-US" smtClean="0"/>
              <a:t>‹#›</a:t>
            </a:fld>
            <a:endParaRPr lang="en-US" dirty="0"/>
          </a:p>
        </p:txBody>
      </p:sp>
    </p:spTree>
    <p:extLst>
      <p:ext uri="{BB962C8B-B14F-4D97-AF65-F5344CB8AC3E}">
        <p14:creationId xmlns:p14="http://schemas.microsoft.com/office/powerpoint/2010/main" val="1499383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en-US" noProof="0" smtClean="0"/>
              <a:t>9/23/2024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en-US" noProof="0" smtClean="0"/>
              <a:t>‹#›</a:t>
            </a:fld>
            <a:endParaRPr lang="en-US" noProof="0"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right answer for what equipment to use for an activation.  While a standard mobile HF station with 100 watts power is a great option, many hams prefer lower weight units that use less power (Called QRP) to make them easier to transport and operate longer.   Different modes also have different characteristics.   HF offers better chance of activating due to the greater range, but an VHF/UHF handheld can be made to work.  </a:t>
            </a:r>
          </a:p>
          <a:p>
            <a:endParaRPr lang="en-US" dirty="0"/>
          </a:p>
          <a:p>
            <a:r>
              <a:rPr lang="en-US" dirty="0"/>
              <a:t>The challenge with VHF/UHF is finding contacts.  Use of repeaters to activate is against the rules,  however using a repeater to spot yourself and solicit contacts on a simplex frequency IS allowed. Spotting using the POTA website, or HAMRS can also help.</a:t>
            </a:r>
          </a:p>
          <a:p>
            <a:endParaRPr lang="en-US" dirty="0"/>
          </a:p>
          <a:p>
            <a:r>
              <a:rPr lang="en-US" dirty="0"/>
              <a:t>Bigger antennas are better, but smaller antennas are more portable.  Dipoles are a great answer if you have a pole or trees to raise them up.  Many hams like coil based antennas for the flexibility and size they offer, and they can be free standing.</a:t>
            </a:r>
          </a:p>
          <a:p>
            <a:endParaRPr lang="en-US" dirty="0"/>
          </a:p>
          <a:p>
            <a:r>
              <a:rPr lang="en-US" dirty="0"/>
              <a:t>Depending on whether you are doing POTA and operating from a car, or SOTA and carrying your rig up a mountain may influence your decision.</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5</a:t>
            </a:fld>
            <a:endParaRPr lang="en-US" noProof="0" dirty="0"/>
          </a:p>
        </p:txBody>
      </p:sp>
    </p:spTree>
    <p:extLst>
      <p:ext uri="{BB962C8B-B14F-4D97-AF65-F5344CB8AC3E}">
        <p14:creationId xmlns:p14="http://schemas.microsoft.com/office/powerpoint/2010/main" val="394579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awards for different accomplishments.   Some are tracked, such as Parks Activated, and some just pop out and surprise you, such as the Warthog award for 5 parks in one day.</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15</a:t>
            </a:fld>
            <a:endParaRPr lang="en-US" noProof="0" dirty="0"/>
          </a:p>
        </p:txBody>
      </p:sp>
    </p:spTree>
    <p:extLst>
      <p:ext uri="{BB962C8B-B14F-4D97-AF65-F5344CB8AC3E}">
        <p14:creationId xmlns:p14="http://schemas.microsoft.com/office/powerpoint/2010/main" val="3136086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POTA site will list activators, along with the location and frequency they are operating.  This is a great way to get a list of frequencies to try.  I usually sort by frequency on a band, then go down the list attempting  a contact with each.</a:t>
            </a:r>
          </a:p>
          <a:p>
            <a:endParaRPr lang="en-US" dirty="0"/>
          </a:p>
          <a:p>
            <a:r>
              <a:rPr lang="en-US" dirty="0"/>
              <a:t>If you do not have Internet access, you can just scan through channels and listen for folks calling “CQ POTA”.</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6</a:t>
            </a:fld>
            <a:endParaRPr lang="en-US" noProof="0" dirty="0"/>
          </a:p>
        </p:txBody>
      </p:sp>
    </p:spTree>
    <p:extLst>
      <p:ext uri="{BB962C8B-B14F-4D97-AF65-F5344CB8AC3E}">
        <p14:creationId xmlns:p14="http://schemas.microsoft.com/office/powerpoint/2010/main" val="1450032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any logging software, there are many options.  HAMRS is stale (it has not been updated since park ids changed) but it is super easy to use and works on both PC and Android.  It has features specific to doing a POTA run that make it popular.</a:t>
            </a:r>
          </a:p>
          <a:p>
            <a:endParaRPr lang="en-US" dirty="0"/>
          </a:p>
          <a:p>
            <a:r>
              <a:rPr lang="en-US" dirty="0"/>
              <a:t>While only activators submit a log, hunters get credit for logs they appear in.</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7</a:t>
            </a:fld>
            <a:endParaRPr lang="en-US" noProof="0" dirty="0"/>
          </a:p>
        </p:txBody>
      </p:sp>
    </p:spTree>
    <p:extLst>
      <p:ext uri="{BB962C8B-B14F-4D97-AF65-F5344CB8AC3E}">
        <p14:creationId xmlns:p14="http://schemas.microsoft.com/office/powerpoint/2010/main" val="1969023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en-US" noProof="0" smtClean="0"/>
              <a:t>8</a:t>
            </a:fld>
            <a:endParaRPr lang="en-US" noProof="0" dirty="0"/>
          </a:p>
        </p:txBody>
      </p:sp>
    </p:spTree>
    <p:extLst>
      <p:ext uri="{BB962C8B-B14F-4D97-AF65-F5344CB8AC3E}">
        <p14:creationId xmlns:p14="http://schemas.microsoft.com/office/powerpoint/2010/main" val="418438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a spot is something done while operating.</a:t>
            </a:r>
          </a:p>
          <a:p>
            <a:endParaRPr lang="en-US" dirty="0"/>
          </a:p>
          <a:p>
            <a:r>
              <a:rPr lang="en-US" dirty="0"/>
              <a:t>Adding an activation is something you do if you will not be able to spot yourself onsite due to lack of connectivity.   You simply let the app know when and where you will be operating.</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9</a:t>
            </a:fld>
            <a:endParaRPr lang="en-US" noProof="0" dirty="0"/>
          </a:p>
        </p:txBody>
      </p:sp>
    </p:spTree>
    <p:extLst>
      <p:ext uri="{BB962C8B-B14F-4D97-AF65-F5344CB8AC3E}">
        <p14:creationId xmlns:p14="http://schemas.microsoft.com/office/powerpoint/2010/main" val="2505970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modes offer distances comparable to CW (Morse Code) without the manual effort.  </a:t>
            </a:r>
          </a:p>
          <a:p>
            <a:endParaRPr lang="en-US" dirty="0"/>
          </a:p>
          <a:p>
            <a:r>
              <a:rPr lang="en-US" dirty="0"/>
              <a:t>Setting up requires computer settings and radio settings align, and can be tricky to get working.  </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11</a:t>
            </a:fld>
            <a:endParaRPr lang="en-US" noProof="0" dirty="0"/>
          </a:p>
        </p:txBody>
      </p:sp>
    </p:spTree>
    <p:extLst>
      <p:ext uri="{BB962C8B-B14F-4D97-AF65-F5344CB8AC3E}">
        <p14:creationId xmlns:p14="http://schemas.microsoft.com/office/powerpoint/2010/main" val="1101242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Gridtracker</a:t>
            </a:r>
            <a:r>
              <a:rPr lang="en-US" dirty="0"/>
              <a:t> is a program that can read network output from WSJT and display it on a map.  It maintains a history of contacts, and shows other contacts being made making it useful for seeing where signals are going.</a:t>
            </a:r>
          </a:p>
          <a:p>
            <a:endParaRPr lang="en-US" dirty="0"/>
          </a:p>
          <a:p>
            <a:r>
              <a:rPr lang="en-US" dirty="0"/>
              <a:t>In the map above, yellow squares are squares I have made contacts with at some point. Green squares are calling CQ, and blue squares active.  Green lines show stations having a conversation, and the red line is who I am talking to.</a:t>
            </a:r>
            <a:br>
              <a:rPr lang="en-US" dirty="0"/>
            </a:br>
            <a:r>
              <a:rPr lang="en-US" dirty="0"/>
              <a:t>If a square I have contacted is on the air, the square is shown as half yellow and half blue or green.</a:t>
            </a:r>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en-US" noProof="0" smtClean="0"/>
              <a:t>12</a:t>
            </a:fld>
            <a:endParaRPr lang="en-US" noProof="0" dirty="0"/>
          </a:p>
        </p:txBody>
      </p:sp>
    </p:spTree>
    <p:extLst>
      <p:ext uri="{BB962C8B-B14F-4D97-AF65-F5344CB8AC3E}">
        <p14:creationId xmlns:p14="http://schemas.microsoft.com/office/powerpoint/2010/main" val="2625743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Submitting your logs is how you get credit for your work.  You can use any logging program that will export to ADI, though HAMRS has no caveats and contains all information needed.</a:t>
            </a:r>
          </a:p>
          <a:p>
            <a:endParaRPr lang="en-US" dirty="0"/>
          </a:p>
          <a:p>
            <a:r>
              <a:rPr lang="en-US" dirty="0"/>
              <a:t>You can also upload logs to EQSL and Logbook of the World.</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13</a:t>
            </a:fld>
            <a:endParaRPr lang="en-US" noProof="0" dirty="0"/>
          </a:p>
        </p:txBody>
      </p:sp>
    </p:spTree>
    <p:extLst>
      <p:ext uri="{BB962C8B-B14F-4D97-AF65-F5344CB8AC3E}">
        <p14:creationId xmlns:p14="http://schemas.microsoft.com/office/powerpoint/2010/main" val="3172119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awards for different accomplishments.   Some are tracked, such as Parks Activated, and some just pop out and surprise you, such as the Warthog award for 5 parks in one day.</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14</a:t>
            </a:fld>
            <a:endParaRPr lang="en-US" noProof="0" dirty="0"/>
          </a:p>
        </p:txBody>
      </p:sp>
    </p:spTree>
    <p:extLst>
      <p:ext uri="{BB962C8B-B14F-4D97-AF65-F5344CB8AC3E}">
        <p14:creationId xmlns:p14="http://schemas.microsoft.com/office/powerpoint/2010/main" val="3884580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Dat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1680191"/>
            <a:ext cx="4367531" cy="324417"/>
          </a:xfrm>
        </p:spPr>
        <p:txBody>
          <a:bodyPr>
            <a:noAutofit/>
          </a:bodyPr>
          <a:lstStyle>
            <a:lvl1pPr marL="0" indent="0" algn="ctr">
              <a:buNone/>
              <a:defRPr sz="2000" b="1"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1333943"/>
            <a:ext cx="4367531" cy="324417"/>
          </a:xfrm>
        </p:spPr>
        <p:txBody>
          <a:bodyPr>
            <a:noAutofit/>
          </a:bodyPr>
          <a:lstStyle>
            <a:lvl1pPr marL="0" indent="0" algn="ctr">
              <a:buNone/>
              <a:defRPr sz="23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4720037"/>
            <a:ext cx="10090287" cy="1101897"/>
          </a:xfrm>
        </p:spPr>
        <p:txBody>
          <a:bodyPr>
            <a:noAutofit/>
          </a:bodyPr>
          <a:lstStyle>
            <a:lvl1pPr marL="0" indent="0" algn="ctr">
              <a:buNone/>
              <a:defRPr sz="3500" b="0" i="0">
                <a:solidFill>
                  <a:schemeClr val="bg2"/>
                </a:solidFill>
              </a:defRPr>
            </a:lvl1pPr>
          </a:lstStyle>
          <a:p>
            <a:pPr lvl="0"/>
            <a:r>
              <a:rPr lang="en-US" noProof="0"/>
              <a:t>Presentation</a:t>
            </a:r>
            <a:br>
              <a:rPr lang="en-US" noProof="0"/>
            </a:br>
            <a:r>
              <a:rPr lang="en-US" noProof="0"/>
              <a:t>Tagline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Layout">
    <p:spTree>
      <p:nvGrpSpPr>
        <p:cNvPr id="1" name=""/>
        <p:cNvGrpSpPr/>
        <p:nvPr/>
      </p:nvGrpSpPr>
      <p:grpSpPr>
        <a:xfrm>
          <a:off x="0" y="0"/>
          <a:ext cx="0" cy="0"/>
          <a:chOff x="0" y="0"/>
          <a:chExt cx="0" cy="0"/>
        </a:xfrm>
      </p:grpSpPr>
      <p:sp>
        <p:nvSpPr>
          <p:cNvPr id="3" name="Rectangle 2" descr="View of a lake and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5" y="4222968"/>
            <a:ext cx="4367531"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+7 678-555-0128</a:t>
            </a:r>
          </a:p>
        </p:txBody>
      </p:sp>
      <p:sp>
        <p:nvSpPr>
          <p:cNvPr id="18" name="Text Placeholder 26">
            <a:extLst>
              <a:ext uri="{FF2B5EF4-FFF2-40B4-BE49-F238E27FC236}">
                <a16:creationId xmlns:a16="http://schemas.microsoft.com/office/drawing/2014/main" id="{972B7F81-5409-42D9-B44C-88D9CBD9BAD5}"/>
              </a:ext>
            </a:extLst>
          </p:cNvPr>
          <p:cNvSpPr>
            <a:spLocks noGrp="1"/>
          </p:cNvSpPr>
          <p:nvPr>
            <p:ph type="body" sz="quarter" idx="20" hasCustomPrompt="1"/>
          </p:nvPr>
        </p:nvSpPr>
        <p:spPr>
          <a:xfrm>
            <a:off x="3912235" y="3927698"/>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Phone</a:t>
            </a:r>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57" y="2655074"/>
            <a:ext cx="10090287" cy="606659"/>
          </a:xfrm>
        </p:spPr>
        <p:txBody>
          <a:bodyPr>
            <a:noAutofit/>
          </a:bodyPr>
          <a:lstStyle>
            <a:lvl1pPr marL="0" indent="0" algn="ctr">
              <a:buNone/>
              <a:defRPr sz="3500" b="0" i="0">
                <a:solidFill>
                  <a:schemeClr val="bg2"/>
                </a:solidFill>
              </a:defRPr>
            </a:lvl1pPr>
          </a:lstStyle>
          <a:p>
            <a:pPr lvl="0"/>
            <a:r>
              <a:rPr lang="en-US" noProof="0"/>
              <a:t>Alexander Martensson</a:t>
            </a:r>
          </a:p>
        </p:txBody>
      </p:sp>
      <p:sp>
        <p:nvSpPr>
          <p:cNvPr id="20" name="Text Placeholder 26">
            <a:extLst>
              <a:ext uri="{FF2B5EF4-FFF2-40B4-BE49-F238E27FC236}">
                <a16:creationId xmlns:a16="http://schemas.microsoft.com/office/drawing/2014/main" id="{A1D8F0C1-128A-435B-8585-F0B32496EC79}"/>
              </a:ext>
            </a:extLst>
          </p:cNvPr>
          <p:cNvSpPr>
            <a:spLocks noGrp="1"/>
          </p:cNvSpPr>
          <p:nvPr>
            <p:ph type="body" sz="quarter" idx="22" hasCustomPrompt="1"/>
          </p:nvPr>
        </p:nvSpPr>
        <p:spPr>
          <a:xfrm>
            <a:off x="3135722" y="5230723"/>
            <a:ext cx="5920556"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martensson@example.com</a:t>
            </a:r>
          </a:p>
        </p:txBody>
      </p:sp>
      <p:sp>
        <p:nvSpPr>
          <p:cNvPr id="22" name="Text Placeholder 26">
            <a:extLst>
              <a:ext uri="{FF2B5EF4-FFF2-40B4-BE49-F238E27FC236}">
                <a16:creationId xmlns:a16="http://schemas.microsoft.com/office/drawing/2014/main" id="{90B48E8B-E525-4852-9167-5281C64B1C37}"/>
              </a:ext>
            </a:extLst>
          </p:cNvPr>
          <p:cNvSpPr>
            <a:spLocks noGrp="1"/>
          </p:cNvSpPr>
          <p:nvPr>
            <p:ph type="body" sz="quarter" idx="23" hasCustomPrompt="1"/>
          </p:nvPr>
        </p:nvSpPr>
        <p:spPr>
          <a:xfrm>
            <a:off x="3912235" y="4929014"/>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Email</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6" y="993494"/>
            <a:ext cx="10104124" cy="1517356"/>
          </a:xfrm>
        </p:spPr>
        <p:txBody>
          <a:bodyPr>
            <a:noAutofit/>
          </a:bodyPr>
          <a:lstStyle>
            <a:lvl1pPr algn="ctr">
              <a:defRPr sz="8000" b="0">
                <a:solidFill>
                  <a:schemeClr val="bg1"/>
                </a:solidFill>
              </a:defRPr>
            </a:lvl1pPr>
          </a:lstStyle>
          <a:p>
            <a:r>
              <a:rPr lang="en-US" noProof="0"/>
              <a:t>THANK YOU!</a:t>
            </a:r>
          </a:p>
        </p:txBody>
      </p:sp>
      <p:sp>
        <p:nvSpPr>
          <p:cNvPr id="25" name="Rectangle 24">
            <a:extLst>
              <a:ext uri="{FF2B5EF4-FFF2-40B4-BE49-F238E27FC236}">
                <a16:creationId xmlns:a16="http://schemas.microsoft.com/office/drawing/2014/main" id="{540A1271-E1E7-40AB-9552-9B4249544008}"/>
              </a:ext>
              <a:ext uri="{C183D7F6-B498-43B3-948B-1728B52AA6E4}">
                <adec:decorative xmlns:adec="http://schemas.microsoft.com/office/drawing/2017/decorative" val="1"/>
              </a:ext>
            </a:extLst>
          </p:cNvPr>
          <p:cNvSpPr/>
          <p:nvPr userDrawn="1"/>
        </p:nvSpPr>
        <p:spPr>
          <a:xfrm>
            <a:off x="3156204" y="2421953"/>
            <a:ext cx="5879592"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371178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a:r>
              <a:rPr lang="en-US" noProof="0"/>
              <a:t>Click to edit Master subtitle style</a:t>
            </a:r>
          </a:p>
        </p:txBody>
      </p:sp>
    </p:spTree>
    <p:extLst>
      <p:ext uri="{BB962C8B-B14F-4D97-AF65-F5344CB8AC3E}">
        <p14:creationId xmlns:p14="http://schemas.microsoft.com/office/powerpoint/2010/main" val="4038553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hasCustomPrompt="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335114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hasCustomPrompt="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hasCustomPrompt="1"/>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25035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hasCustomPrompt="1"/>
          </p:nvPr>
        </p:nvSpPr>
        <p:spPr>
          <a:xfrm>
            <a:off x="839788" y="1840863"/>
            <a:ext cx="5157787" cy="664211"/>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hasCustomPrompt="1"/>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hasCustomPrompt="1"/>
          </p:nvPr>
        </p:nvSpPr>
        <p:spPr>
          <a:xfrm>
            <a:off x="6172200" y="1840863"/>
            <a:ext cx="5183188" cy="6642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hasCustomPrompt="1"/>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5998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hasCustomPrompt="1"/>
          </p:nvPr>
        </p:nvSpPr>
        <p:spPr>
          <a:xfrm>
            <a:off x="5180012" y="457200"/>
            <a:ext cx="6172200" cy="5408613"/>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27947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69830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312920" y="1667974"/>
            <a:ext cx="356616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p:txBody>
          <a:bodyPr/>
          <a:lstStyle>
            <a:lvl1pPr algn="ct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418320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2626306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gs>
              <a:gs pos="100000">
                <a:schemeClr val="accent3"/>
              </a:gs>
            </a:gsLst>
            <a:lin ang="0" scaled="1"/>
            <a:tileRect/>
          </a:gradFill>
          <a:ln w="12700" cap="flat">
            <a:noFill/>
            <a:prstDash val="solid"/>
            <a:miter/>
          </a:ln>
        </p:spPr>
        <p:txBody>
          <a:bodyPr rtlCol="0" anchor="ctr"/>
          <a:lstStyle/>
          <a:p>
            <a:pPr algn="l"/>
            <a:endParaRPr lang="en-US" noProof="0"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HOW TO USE THIS TEMPLATE</a:t>
            </a:r>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2017776" y="1667974"/>
            <a:ext cx="8156448"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1</a:t>
            </a:r>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hasCustomPrompt="1"/>
          </p:nvPr>
        </p:nvSpPr>
        <p:spPr>
          <a:xfrm>
            <a:off x="1442535" y="1984171"/>
            <a:ext cx="3103110"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hasCustomPrompt="1"/>
          </p:nvPr>
        </p:nvSpPr>
        <p:spPr>
          <a:xfrm>
            <a:off x="5477939" y="1984171"/>
            <a:ext cx="2243918"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77950"/>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3</a:t>
            </a:r>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hasCustomPrompt="1"/>
          </p:nvPr>
        </p:nvSpPr>
        <p:spPr>
          <a:xfrm>
            <a:off x="8564052" y="2001950"/>
            <a:ext cx="2959116"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hasCustomPrompt="1"/>
          </p:nvPr>
        </p:nvSpPr>
        <p:spPr>
          <a:xfrm>
            <a:off x="1020059"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hasCustomPrompt="1"/>
          </p:nvPr>
        </p:nvSpPr>
        <p:spPr>
          <a:xfrm>
            <a:off x="2718684"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hasCustomPrompt="1"/>
          </p:nvPr>
        </p:nvSpPr>
        <p:spPr>
          <a:xfrm>
            <a:off x="4794793" y="3103993"/>
            <a:ext cx="2599197"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hasCustomPrompt="1"/>
          </p:nvPr>
        </p:nvSpPr>
        <p:spPr>
          <a:xfrm>
            <a:off x="7876955" y="3102450"/>
            <a:ext cx="3726423"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hasCustomPrompt="1"/>
          </p:nvPr>
        </p:nvSpPr>
        <p:spPr>
          <a:xfrm>
            <a:off x="1657040" y="5751926"/>
            <a:ext cx="8877920" cy="470478"/>
          </a:xfrm>
        </p:spPr>
        <p:txBody>
          <a:bodyPr>
            <a:normAutofit/>
          </a:bodyPr>
          <a:lstStyle>
            <a:lvl1pPr marL="0" indent="0" algn="ctr">
              <a:buNone/>
              <a:defRPr sz="1600" b="0">
                <a:solidFill>
                  <a:schemeClr val="accent4"/>
                </a:solidFill>
                <a:latin typeface="+mn-lt"/>
              </a:defRPr>
            </a:lvl1pPr>
          </a:lstStyle>
          <a:p>
            <a:pPr lvl="0"/>
            <a:r>
              <a:rPr lang="en-US" noProof="0"/>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hasCustomPrompt="1"/>
          </p:nvPr>
        </p:nvSpPr>
        <p:spPr>
          <a:xfrm>
            <a:off x="4794791" y="5070254"/>
            <a:ext cx="2599199"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hasCustomPrompt="1"/>
          </p:nvPr>
        </p:nvSpPr>
        <p:spPr>
          <a:xfrm>
            <a:off x="7890713" y="5070254"/>
            <a:ext cx="3712665"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976866"/>
            <a:ext cx="3273552" cy="1618488"/>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4041034"/>
            <a:ext cx="2599199" cy="896112"/>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4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1138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88C711-3D16-496B-BF96-001A0C0A3AAF}"/>
              </a:ext>
              <a:ext uri="{C183D7F6-B498-43B3-948B-1728B52AA6E4}">
                <adec:decorative xmlns:adec="http://schemas.microsoft.com/office/drawing/2017/decorative" val="1"/>
              </a:ext>
            </a:extLst>
          </p:cNvPr>
          <p:cNvSpPr/>
          <p:nvPr userDrawn="1"/>
        </p:nvSpPr>
        <p:spPr>
          <a:xfrm>
            <a:off x="11682374" y="6430061"/>
            <a:ext cx="241402" cy="197510"/>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3410712"/>
            <a:ext cx="11932920" cy="3319272"/>
          </a:xfrm>
          <a:prstGeom prst="rect">
            <a:avLst/>
          </a:prstGeom>
          <a:gradFill flip="none" rotWithShape="1">
            <a:gsLst>
              <a:gs pos="0">
                <a:schemeClr val="accent2">
                  <a:alpha val="80000"/>
                </a:schemeClr>
              </a:gs>
              <a:gs pos="99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3981036"/>
            <a:ext cx="10515600" cy="782638"/>
          </a:xfrm>
        </p:spPr>
        <p:txBody>
          <a:bodyPr/>
          <a:lstStyle>
            <a:lvl1pPr algn="ctr">
              <a:defRPr>
                <a:solidFill>
                  <a:schemeClr val="bg1"/>
                </a:solidFill>
              </a:defRPr>
            </a:lvl1pPr>
          </a:lstStyle>
          <a:p>
            <a:r>
              <a:rPr lang="en-US" noProof="0"/>
              <a:t>DIVIDER SLIDE</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lvl1pPr>
              <a:defRPr b="1">
                <a:latin typeface="+mn-lt"/>
              </a:defRPr>
            </a:lvl1p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hasCustomPrompt="1"/>
          </p:nvPr>
        </p:nvSpPr>
        <p:spPr>
          <a:xfrm>
            <a:off x="831850" y="49424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382347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Rectangle 9" descr="View of a lake with pine trees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6858000"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169256"/>
            <a:ext cx="5285914" cy="782638"/>
          </a:xfrm>
        </p:spPr>
        <p:txBody>
          <a:bodyPr/>
          <a:lstStyle>
            <a:lvl1pPr algn="l">
              <a:defRPr>
                <a:solidFill>
                  <a:schemeClr val="bg1"/>
                </a:solidFill>
              </a:defRPr>
            </a:lvl1pPr>
          </a:lstStyle>
          <a:p>
            <a:r>
              <a:rPr lang="en-US" noProof="0"/>
              <a:t>TEXT LAYOUT 1</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136036"/>
            <a:ext cx="5285914" cy="857098"/>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992586"/>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838199" y="3100269"/>
            <a:ext cx="5288963" cy="2588637"/>
          </a:xfrm>
        </p:spPr>
        <p:txBody>
          <a:bodyPr lIns="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372139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descr="Close up view of lake edge with mountain range background">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093460"/>
            <a:ext cx="5320386" cy="782638"/>
          </a:xfrm>
        </p:spPr>
        <p:txBody>
          <a:bodyPr/>
          <a:lstStyle>
            <a:lvl1pPr algn="l">
              <a:defRPr>
                <a:solidFill>
                  <a:schemeClr val="bg1"/>
                </a:solidFill>
              </a:defRPr>
            </a:lvl1pPr>
          </a:lstStyle>
          <a:p>
            <a:r>
              <a:rPr lang="en-US" noProof="0"/>
              <a:t>TEXT LAYOUT 2</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060240"/>
            <a:ext cx="5320386" cy="882524"/>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4693" y="1916790"/>
            <a:ext cx="4500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hasCustomPrompt="1"/>
          </p:nvPr>
        </p:nvSpPr>
        <p:spPr>
          <a:xfrm>
            <a:off x="6817897" y="1125545"/>
            <a:ext cx="4707842" cy="1849304"/>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259919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hasCustomPrompt="1"/>
          </p:nvPr>
        </p:nvSpPr>
        <p:spPr>
          <a:xfrm>
            <a:off x="1159649"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hasCustomPrompt="1"/>
          </p:nvPr>
        </p:nvSpPr>
        <p:spPr>
          <a:xfrm>
            <a:off x="6627121"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COMPARISON</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111752" y="1667974"/>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450372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24"/>
            <a:ext cx="4357688" cy="1325563"/>
          </a:xfrm>
        </p:spPr>
        <p:txBody>
          <a:bodyPr lIns="0" rIns="0"/>
          <a:lstStyle>
            <a:lvl1pPr algn="l">
              <a:defRPr>
                <a:solidFill>
                  <a:schemeClr val="bg1"/>
                </a:solidFill>
              </a:defRPr>
            </a:lvl1pPr>
          </a:lstStyle>
          <a:p>
            <a:r>
              <a:rPr lang="en-US" noProof="0"/>
              <a:t>CHART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911877" y="3191969"/>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71" y="1246188"/>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52534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2" y="1757774"/>
            <a:ext cx="2669859" cy="1325563"/>
          </a:xfrm>
        </p:spPr>
        <p:txBody>
          <a:bodyPr lIns="0" rIns="0"/>
          <a:lstStyle>
            <a:lvl1pPr algn="l">
              <a:defRPr>
                <a:solidFill>
                  <a:schemeClr val="bg1"/>
                </a:solidFill>
              </a:defRPr>
            </a:lvl1pPr>
          </a:lstStyle>
          <a:p>
            <a:r>
              <a:rPr lang="en-US" noProof="0"/>
              <a:t>TABLE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8683563" y="3191969"/>
            <a:ext cx="154533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3" name="Table Placeholder 17">
            <a:extLst>
              <a:ext uri="{FF2B5EF4-FFF2-40B4-BE49-F238E27FC236}">
                <a16:creationId xmlns:a16="http://schemas.microsoft.com/office/drawing/2014/main" id="{62814DE5-26B2-4A8E-BA8D-A2E4C5547EB9}"/>
              </a:ext>
            </a:extLst>
          </p:cNvPr>
          <p:cNvSpPr>
            <a:spLocks noGrp="1"/>
          </p:cNvSpPr>
          <p:nvPr>
            <p:ph type="tbl" sz="quarter" idx="17"/>
          </p:nvPr>
        </p:nvSpPr>
        <p:spPr>
          <a:xfrm>
            <a:off x="911225" y="1505433"/>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table</a:t>
            </a:r>
            <a:endParaRPr lang="en-US" noProof="0" dirty="0"/>
          </a:p>
        </p:txBody>
      </p:sp>
    </p:spTree>
    <p:extLst>
      <p:ext uri="{BB962C8B-B14F-4D97-AF65-F5344CB8AC3E}">
        <p14:creationId xmlns:p14="http://schemas.microsoft.com/office/powerpoint/2010/main" val="2401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C23D1-BE9A-4E52-9BEF-D55C4CB7574F}"/>
              </a:ext>
              <a:ext uri="{C183D7F6-B498-43B3-948B-1728B52AA6E4}">
                <adec:decorative xmlns:adec="http://schemas.microsoft.com/office/drawing/2017/decorative" val="1"/>
              </a:ext>
            </a:extLst>
          </p:cNvPr>
          <p:cNvSpPr/>
          <p:nvPr userDrawn="1"/>
        </p:nvSpPr>
        <p:spPr>
          <a:xfrm>
            <a:off x="11645798" y="6386170"/>
            <a:ext cx="307239" cy="343814"/>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BIG IMAGE SLIDE</a:t>
            </a:r>
          </a:p>
        </p:txBody>
      </p:sp>
      <p:sp>
        <p:nvSpPr>
          <p:cNvPr id="16" name="Rectangle 15">
            <a:extLst>
              <a:ext uri="{FF2B5EF4-FFF2-40B4-BE49-F238E27FC236}">
                <a16:creationId xmlns:a16="http://schemas.microsoft.com/office/drawing/2014/main" id="{6668B9DC-C6AF-45D4-BBA3-A5EF781EAB7F}"/>
              </a:ext>
              <a:ext uri="{C183D7F6-B498-43B3-948B-1728B52AA6E4}">
                <adec:decorative xmlns:adec="http://schemas.microsoft.com/office/drawing/2017/decorative" val="1"/>
              </a:ext>
            </a:extLst>
          </p:cNvPr>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76127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3"/>
            <a:ext cx="10515600" cy="1325563"/>
          </a:xfrm>
        </p:spPr>
        <p:txBody>
          <a:bodyPr lIns="0" rIns="0"/>
          <a:lstStyle>
            <a:lvl1pPr algn="ctr">
              <a:defRPr>
                <a:solidFill>
                  <a:schemeClr val="bg1"/>
                </a:solidFill>
              </a:defRPr>
            </a:lvl1pPr>
          </a:lstStyle>
          <a:p>
            <a:r>
              <a:rPr lang="en-US" noProof="0"/>
              <a:t>VIDEO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noProof="0"/>
              <a:t>Click icon to add media</a:t>
            </a:r>
            <a:endParaRPr lang="en-US" noProof="0" dirty="0"/>
          </a:p>
        </p:txBody>
      </p:sp>
    </p:spTree>
    <p:extLst>
      <p:ext uri="{BB962C8B-B14F-4D97-AF65-F5344CB8AC3E}">
        <p14:creationId xmlns:p14="http://schemas.microsoft.com/office/powerpoint/2010/main" val="239973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600" b="1">
                <a:solidFill>
                  <a:schemeClr val="bg1"/>
                </a:solidFill>
                <a:latin typeface="+mn-lt"/>
              </a:defRPr>
            </a:lvl1pPr>
          </a:lstStyle>
          <a:p>
            <a:fld id="{D495E168-DA5E-4888-8D8A-92B118324C14}" type="slidenum">
              <a:rPr lang="en-US" noProof="0" smtClean="0"/>
              <a:pPr/>
              <a:t>‹#›</a:t>
            </a:fld>
            <a:endParaRPr lang="en-US" noProof="0" dirty="0"/>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600">
                <a:solidFill>
                  <a:schemeClr val="bg2"/>
                </a:solidFill>
              </a:defRPr>
            </a:lvl1pPr>
          </a:lstStyle>
          <a:p>
            <a:r>
              <a:rPr lang="en-US" noProof="0" dirty="0"/>
              <a:t>MM.DD.20XX</a:t>
            </a: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600">
                <a:solidFill>
                  <a:schemeClr val="bg2"/>
                </a:solidFill>
              </a:defRPr>
            </a:lvl1pPr>
          </a:lstStyle>
          <a:p>
            <a:r>
              <a:rPr lang="en-US" noProof="0" dirty="0"/>
              <a:t>ADD A FOOTER</a:t>
            </a:r>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1" r:id="rId5"/>
    <p:sldLayoutId id="2147483682" r:id="rId6"/>
    <p:sldLayoutId id="2147483683" r:id="rId7"/>
    <p:sldLayoutId id="2147483684" r:id="rId8"/>
    <p:sldLayoutId id="2147483685" r:id="rId9"/>
    <p:sldLayoutId id="2147483686" r:id="rId10"/>
    <p:sldLayoutId id="2147483689" r:id="rId11"/>
    <p:sldLayoutId id="2147483690" r:id="rId12"/>
    <p:sldLayoutId id="2147483691" r:id="rId13"/>
    <p:sldLayoutId id="2147483692" r:id="rId14"/>
    <p:sldLayoutId id="2147483693" r:id="rId15"/>
    <p:sldLayoutId id="2147483694" r:id="rId16"/>
    <p:sldLayoutId id="2147483687" r:id="rId17"/>
    <p:sldLayoutId id="2147483695" r:id="rId18"/>
    <p:sldLayoutId id="2147483688" r:id="rId19"/>
  </p:sldLayoutIdLst>
  <p:hf hdr="0" dt="0"/>
  <p:txStyles>
    <p:titleStyle>
      <a:lvl1pPr algn="l" defTabSz="914400" rtl="0" eaLnBrk="1" latinLnBrk="0" hangingPunct="1">
        <a:lnSpc>
          <a:spcPct val="90000"/>
        </a:lnSpc>
        <a:spcBef>
          <a:spcPct val="0"/>
        </a:spcBef>
        <a:buNone/>
        <a:defRPr sz="50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guide id="9" pos="302" userDrawn="1">
          <p15:clr>
            <a:srgbClr val="F26B43"/>
          </p15:clr>
        </p15:guide>
        <p15:guide id="10" pos="737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gif"/><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57963-8D3D-4F24-B535-54652EE095F0}"/>
              </a:ext>
            </a:extLst>
          </p:cNvPr>
          <p:cNvSpPr>
            <a:spLocks noGrp="1"/>
          </p:cNvSpPr>
          <p:nvPr>
            <p:ph type="title"/>
          </p:nvPr>
        </p:nvSpPr>
        <p:spPr/>
        <p:txBody>
          <a:bodyPr/>
          <a:lstStyle/>
          <a:p>
            <a:r>
              <a:rPr lang="en-US" dirty="0"/>
              <a:t>POTA and SOTA</a:t>
            </a:r>
            <a:endParaRPr lang="ru-RU" dirty="0"/>
          </a:p>
        </p:txBody>
      </p:sp>
      <p:sp>
        <p:nvSpPr>
          <p:cNvPr id="5" name="Text Placeholder 4">
            <a:extLst>
              <a:ext uri="{FF2B5EF4-FFF2-40B4-BE49-F238E27FC236}">
                <a16:creationId xmlns:a16="http://schemas.microsoft.com/office/drawing/2014/main" id="{B623514F-9C9F-4868-A7D9-66CAA07E615D}"/>
              </a:ext>
            </a:extLst>
          </p:cNvPr>
          <p:cNvSpPr>
            <a:spLocks noGrp="1"/>
          </p:cNvSpPr>
          <p:nvPr>
            <p:ph type="body" sz="quarter" idx="13"/>
          </p:nvPr>
        </p:nvSpPr>
        <p:spPr/>
        <p:txBody>
          <a:bodyPr/>
          <a:lstStyle/>
          <a:p>
            <a:r>
              <a:rPr lang="en-US" dirty="0"/>
              <a:t>Life outside the Shack</a:t>
            </a:r>
            <a:endParaRPr lang="ru-RU" dirty="0"/>
          </a:p>
        </p:txBody>
      </p:sp>
    </p:spTree>
    <p:extLst>
      <p:ext uri="{BB962C8B-B14F-4D97-AF65-F5344CB8AC3E}">
        <p14:creationId xmlns:p14="http://schemas.microsoft.com/office/powerpoint/2010/main" val="2142316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4294967295"/>
          </p:nvPr>
        </p:nvSpPr>
        <p:spPr>
          <a:xfrm>
            <a:off x="332936" y="1355725"/>
            <a:ext cx="6369867" cy="4736123"/>
          </a:xfrm>
        </p:spPr>
        <p:txBody>
          <a:bodyPr>
            <a:normAutofit/>
          </a:bodyPr>
          <a:lstStyle/>
          <a:p>
            <a:r>
              <a:rPr lang="en-US" dirty="0">
                <a:solidFill>
                  <a:srgbClr val="F7F1E4"/>
                </a:solidFill>
              </a:rPr>
              <a:t>Each contact out counts towards activation.</a:t>
            </a:r>
          </a:p>
          <a:p>
            <a:r>
              <a:rPr lang="en-US" dirty="0">
                <a:solidFill>
                  <a:srgbClr val="F7F1E4"/>
                </a:solidFill>
              </a:rPr>
              <a:t>Use the POTA Spots to make a Park to Park contact!  Credit as both hunter and activator!</a:t>
            </a:r>
          </a:p>
          <a:p>
            <a:r>
              <a:rPr lang="en-US" dirty="0">
                <a:solidFill>
                  <a:srgbClr val="F7F1E4"/>
                </a:solidFill>
              </a:rPr>
              <a:t>Record their park number in your log.</a:t>
            </a:r>
          </a:p>
          <a:p>
            <a:endParaRPr lang="en-US" dirty="0">
              <a:solidFill>
                <a:srgbClr val="F7F1E4"/>
              </a:solidFill>
            </a:endParaRPr>
          </a:p>
          <a:p>
            <a:endParaRPr lang="en-US" dirty="0">
              <a:solidFill>
                <a:srgbClr val="F7F1E4"/>
              </a:solidFill>
            </a:endParaRPr>
          </a:p>
          <a:p>
            <a:pPr lvl="1"/>
            <a:endParaRPr lang="en-US" dirty="0"/>
          </a:p>
          <a:p>
            <a:endParaRPr lang="en-US" dirty="0"/>
          </a:p>
        </p:txBody>
      </p:sp>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10</a:t>
            </a:fld>
            <a:endParaRPr lang="en-US" dirty="0"/>
          </a:p>
        </p:txBody>
      </p:sp>
      <p:sp>
        <p:nvSpPr>
          <p:cNvPr id="3" name="Footer Placeholder 2">
            <a:extLst>
              <a:ext uri="{FF2B5EF4-FFF2-40B4-BE49-F238E27FC236}">
                <a16:creationId xmlns:a16="http://schemas.microsoft.com/office/drawing/2014/main" id="{0CEF9153-8777-40BE-856A-F36D008F5B26}"/>
              </a:ext>
            </a:extLst>
          </p:cNvPr>
          <p:cNvSpPr>
            <a:spLocks noGrp="1"/>
          </p:cNvSpPr>
          <p:nvPr>
            <p:ph type="ftr" sz="quarter" idx="12"/>
          </p:nvPr>
        </p:nvSpPr>
        <p:spPr>
          <a:xfrm>
            <a:off x="838200" y="6236677"/>
            <a:ext cx="3398763" cy="246932"/>
          </a:xfrm>
        </p:spPr>
        <p:txBody>
          <a:bodyPr/>
          <a:lstStyle/>
          <a:p>
            <a:r>
              <a:rPr lang="en-US" sz="800" dirty="0"/>
              <a:t>Southern Peninsula Emergency Communications System</a:t>
            </a:r>
          </a:p>
        </p:txBody>
      </p:sp>
      <p:sp>
        <p:nvSpPr>
          <p:cNvPr id="11" name="Title 10">
            <a:extLst>
              <a:ext uri="{FF2B5EF4-FFF2-40B4-BE49-F238E27FC236}">
                <a16:creationId xmlns:a16="http://schemas.microsoft.com/office/drawing/2014/main" id="{8DD5A624-80C1-6DA4-BB7A-4CD648F35230}"/>
              </a:ext>
            </a:extLst>
          </p:cNvPr>
          <p:cNvSpPr>
            <a:spLocks noGrp="1"/>
          </p:cNvSpPr>
          <p:nvPr>
            <p:ph type="title" idx="4294967295"/>
          </p:nvPr>
        </p:nvSpPr>
        <p:spPr>
          <a:xfrm>
            <a:off x="215704" y="248285"/>
            <a:ext cx="8553157" cy="764589"/>
          </a:xfrm>
        </p:spPr>
        <p:txBody>
          <a:bodyPr>
            <a:normAutofit fontScale="90000"/>
          </a:bodyPr>
          <a:lstStyle/>
          <a:p>
            <a:r>
              <a:rPr lang="en-US" dirty="0">
                <a:solidFill>
                  <a:srgbClr val="FFFF00"/>
                </a:solidFill>
              </a:rPr>
              <a:t>Hunting from a Park</a:t>
            </a:r>
          </a:p>
        </p:txBody>
      </p:sp>
      <p:pic>
        <p:nvPicPr>
          <p:cNvPr id="5" name="Picture 4">
            <a:extLst>
              <a:ext uri="{FF2B5EF4-FFF2-40B4-BE49-F238E27FC236}">
                <a16:creationId xmlns:a16="http://schemas.microsoft.com/office/drawing/2014/main" id="{016AF4FE-9FB0-CC54-44F5-67604F7E5096}"/>
              </a:ext>
            </a:extLst>
          </p:cNvPr>
          <p:cNvPicPr>
            <a:picLocks noChangeAspect="1"/>
          </p:cNvPicPr>
          <p:nvPr/>
        </p:nvPicPr>
        <p:blipFill>
          <a:blip r:embed="rId2"/>
          <a:stretch>
            <a:fillRect/>
          </a:stretch>
        </p:blipFill>
        <p:spPr>
          <a:xfrm>
            <a:off x="7566841" y="2185592"/>
            <a:ext cx="4068689" cy="3098177"/>
          </a:xfrm>
          <a:prstGeom prst="rect">
            <a:avLst/>
          </a:prstGeom>
        </p:spPr>
      </p:pic>
    </p:spTree>
    <p:extLst>
      <p:ext uri="{BB962C8B-B14F-4D97-AF65-F5344CB8AC3E}">
        <p14:creationId xmlns:p14="http://schemas.microsoft.com/office/powerpoint/2010/main" val="3304200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4294967295"/>
          </p:nvPr>
        </p:nvSpPr>
        <p:spPr>
          <a:xfrm>
            <a:off x="332936" y="1355725"/>
            <a:ext cx="6369867" cy="4736123"/>
          </a:xfrm>
        </p:spPr>
        <p:txBody>
          <a:bodyPr>
            <a:normAutofit/>
          </a:bodyPr>
          <a:lstStyle/>
          <a:p>
            <a:r>
              <a:rPr lang="en-US" dirty="0">
                <a:solidFill>
                  <a:srgbClr val="F7F1E4"/>
                </a:solidFill>
              </a:rPr>
              <a:t>Digital Modes increase your range, but take more time. FT8 is popular.</a:t>
            </a:r>
          </a:p>
          <a:p>
            <a:r>
              <a:rPr lang="en-US" dirty="0">
                <a:solidFill>
                  <a:srgbClr val="F7F1E4"/>
                </a:solidFill>
              </a:rPr>
              <a:t>WSJT is used to transmit FT8</a:t>
            </a:r>
          </a:p>
          <a:p>
            <a:r>
              <a:rPr lang="en-US" dirty="0">
                <a:solidFill>
                  <a:srgbClr val="F7F1E4"/>
                </a:solidFill>
              </a:rPr>
              <a:t>Cool visualization tools</a:t>
            </a:r>
          </a:p>
          <a:p>
            <a:r>
              <a:rPr lang="en-US" dirty="0">
                <a:solidFill>
                  <a:srgbClr val="F7F1E4"/>
                </a:solidFill>
              </a:rPr>
              <a:t>Can be tricky getting everything</a:t>
            </a:r>
            <a:br>
              <a:rPr lang="en-US" dirty="0">
                <a:solidFill>
                  <a:srgbClr val="F7F1E4"/>
                </a:solidFill>
              </a:rPr>
            </a:br>
            <a:r>
              <a:rPr lang="en-US" dirty="0">
                <a:solidFill>
                  <a:srgbClr val="F7F1E4"/>
                </a:solidFill>
              </a:rPr>
              <a:t>lined up to work right.</a:t>
            </a:r>
          </a:p>
          <a:p>
            <a:endParaRPr lang="en-US" dirty="0">
              <a:solidFill>
                <a:srgbClr val="F7F1E4"/>
              </a:solidFill>
            </a:endParaRPr>
          </a:p>
          <a:p>
            <a:endParaRPr lang="en-US" dirty="0">
              <a:solidFill>
                <a:srgbClr val="F7F1E4"/>
              </a:solidFill>
            </a:endParaRPr>
          </a:p>
          <a:p>
            <a:pPr lvl="1"/>
            <a:endParaRPr lang="en-US" dirty="0"/>
          </a:p>
          <a:p>
            <a:endParaRPr lang="en-US" dirty="0"/>
          </a:p>
        </p:txBody>
      </p:sp>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11</a:t>
            </a:fld>
            <a:endParaRPr lang="en-US" dirty="0"/>
          </a:p>
        </p:txBody>
      </p:sp>
      <p:sp>
        <p:nvSpPr>
          <p:cNvPr id="3" name="Footer Placeholder 2">
            <a:extLst>
              <a:ext uri="{FF2B5EF4-FFF2-40B4-BE49-F238E27FC236}">
                <a16:creationId xmlns:a16="http://schemas.microsoft.com/office/drawing/2014/main" id="{0CEF9153-8777-40BE-856A-F36D008F5B26}"/>
              </a:ext>
            </a:extLst>
          </p:cNvPr>
          <p:cNvSpPr>
            <a:spLocks noGrp="1"/>
          </p:cNvSpPr>
          <p:nvPr>
            <p:ph type="ftr" sz="quarter" idx="12"/>
          </p:nvPr>
        </p:nvSpPr>
        <p:spPr>
          <a:xfrm>
            <a:off x="838200" y="6236677"/>
            <a:ext cx="3398763" cy="246932"/>
          </a:xfrm>
        </p:spPr>
        <p:txBody>
          <a:bodyPr/>
          <a:lstStyle/>
          <a:p>
            <a:r>
              <a:rPr lang="en-US" sz="800" dirty="0"/>
              <a:t>Southern Peninsula Emergency Communications System</a:t>
            </a:r>
          </a:p>
        </p:txBody>
      </p:sp>
      <p:sp>
        <p:nvSpPr>
          <p:cNvPr id="11" name="Title 10">
            <a:extLst>
              <a:ext uri="{FF2B5EF4-FFF2-40B4-BE49-F238E27FC236}">
                <a16:creationId xmlns:a16="http://schemas.microsoft.com/office/drawing/2014/main" id="{8DD5A624-80C1-6DA4-BB7A-4CD648F35230}"/>
              </a:ext>
            </a:extLst>
          </p:cNvPr>
          <p:cNvSpPr>
            <a:spLocks noGrp="1"/>
          </p:cNvSpPr>
          <p:nvPr>
            <p:ph type="title" idx="4294967295"/>
          </p:nvPr>
        </p:nvSpPr>
        <p:spPr>
          <a:xfrm>
            <a:off x="215704" y="248285"/>
            <a:ext cx="8553157" cy="764589"/>
          </a:xfrm>
        </p:spPr>
        <p:txBody>
          <a:bodyPr>
            <a:normAutofit fontScale="90000"/>
          </a:bodyPr>
          <a:lstStyle/>
          <a:p>
            <a:r>
              <a:rPr lang="en-US" dirty="0">
                <a:solidFill>
                  <a:srgbClr val="FFFF00"/>
                </a:solidFill>
              </a:rPr>
              <a:t>Using Digital Modes</a:t>
            </a:r>
          </a:p>
        </p:txBody>
      </p:sp>
      <p:pic>
        <p:nvPicPr>
          <p:cNvPr id="8" name="Picture 7">
            <a:extLst>
              <a:ext uri="{FF2B5EF4-FFF2-40B4-BE49-F238E27FC236}">
                <a16:creationId xmlns:a16="http://schemas.microsoft.com/office/drawing/2014/main" id="{43A847DB-3697-941F-2AB8-47670BCBEEB9}"/>
              </a:ext>
            </a:extLst>
          </p:cNvPr>
          <p:cNvPicPr>
            <a:picLocks noChangeAspect="1"/>
          </p:cNvPicPr>
          <p:nvPr/>
        </p:nvPicPr>
        <p:blipFill>
          <a:blip r:embed="rId3"/>
          <a:stretch>
            <a:fillRect/>
          </a:stretch>
        </p:blipFill>
        <p:spPr>
          <a:xfrm>
            <a:off x="5374088" y="2033024"/>
            <a:ext cx="6660949" cy="4490974"/>
          </a:xfrm>
          <a:prstGeom prst="rect">
            <a:avLst/>
          </a:prstGeom>
        </p:spPr>
      </p:pic>
    </p:spTree>
    <p:extLst>
      <p:ext uri="{BB962C8B-B14F-4D97-AF65-F5344CB8AC3E}">
        <p14:creationId xmlns:p14="http://schemas.microsoft.com/office/powerpoint/2010/main" val="1415777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4294967295"/>
          </p:nvPr>
        </p:nvSpPr>
        <p:spPr>
          <a:xfrm>
            <a:off x="332936" y="1355725"/>
            <a:ext cx="6369867" cy="4736123"/>
          </a:xfrm>
        </p:spPr>
        <p:txBody>
          <a:bodyPr>
            <a:normAutofit/>
          </a:bodyPr>
          <a:lstStyle/>
          <a:p>
            <a:endParaRPr lang="en-US" dirty="0">
              <a:solidFill>
                <a:srgbClr val="F7F1E4"/>
              </a:solidFill>
            </a:endParaRPr>
          </a:p>
          <a:p>
            <a:endParaRPr lang="en-US" dirty="0">
              <a:solidFill>
                <a:srgbClr val="F7F1E4"/>
              </a:solidFill>
            </a:endParaRPr>
          </a:p>
          <a:p>
            <a:pPr lvl="1"/>
            <a:endParaRPr lang="en-US" dirty="0"/>
          </a:p>
          <a:p>
            <a:endParaRPr lang="en-US" dirty="0"/>
          </a:p>
        </p:txBody>
      </p:sp>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12</a:t>
            </a:fld>
            <a:endParaRPr lang="en-US" dirty="0"/>
          </a:p>
        </p:txBody>
      </p:sp>
      <p:sp>
        <p:nvSpPr>
          <p:cNvPr id="3" name="Footer Placeholder 2">
            <a:extLst>
              <a:ext uri="{FF2B5EF4-FFF2-40B4-BE49-F238E27FC236}">
                <a16:creationId xmlns:a16="http://schemas.microsoft.com/office/drawing/2014/main" id="{0CEF9153-8777-40BE-856A-F36D008F5B26}"/>
              </a:ext>
            </a:extLst>
          </p:cNvPr>
          <p:cNvSpPr>
            <a:spLocks noGrp="1"/>
          </p:cNvSpPr>
          <p:nvPr>
            <p:ph type="ftr" sz="quarter" idx="12"/>
          </p:nvPr>
        </p:nvSpPr>
        <p:spPr>
          <a:xfrm>
            <a:off x="838200" y="6236677"/>
            <a:ext cx="3398763" cy="246932"/>
          </a:xfrm>
        </p:spPr>
        <p:txBody>
          <a:bodyPr/>
          <a:lstStyle/>
          <a:p>
            <a:r>
              <a:rPr lang="en-US" sz="800" dirty="0"/>
              <a:t>Southern Peninsula Emergency Communications System</a:t>
            </a:r>
          </a:p>
        </p:txBody>
      </p:sp>
      <p:sp>
        <p:nvSpPr>
          <p:cNvPr id="11" name="Title 10">
            <a:extLst>
              <a:ext uri="{FF2B5EF4-FFF2-40B4-BE49-F238E27FC236}">
                <a16:creationId xmlns:a16="http://schemas.microsoft.com/office/drawing/2014/main" id="{8DD5A624-80C1-6DA4-BB7A-4CD648F35230}"/>
              </a:ext>
            </a:extLst>
          </p:cNvPr>
          <p:cNvSpPr>
            <a:spLocks noGrp="1"/>
          </p:cNvSpPr>
          <p:nvPr>
            <p:ph type="title" idx="4294967295"/>
          </p:nvPr>
        </p:nvSpPr>
        <p:spPr>
          <a:xfrm>
            <a:off x="215704" y="248285"/>
            <a:ext cx="8553157" cy="764589"/>
          </a:xfrm>
        </p:spPr>
        <p:txBody>
          <a:bodyPr>
            <a:normAutofit fontScale="90000"/>
          </a:bodyPr>
          <a:lstStyle/>
          <a:p>
            <a:r>
              <a:rPr lang="en-US" dirty="0" err="1">
                <a:solidFill>
                  <a:srgbClr val="FFFF00"/>
                </a:solidFill>
              </a:rPr>
              <a:t>Gridtracker</a:t>
            </a:r>
            <a:r>
              <a:rPr lang="en-US" dirty="0">
                <a:solidFill>
                  <a:srgbClr val="FFFF00"/>
                </a:solidFill>
              </a:rPr>
              <a:t> with WSJT &amp; FT8 </a:t>
            </a:r>
          </a:p>
        </p:txBody>
      </p:sp>
      <p:sp>
        <p:nvSpPr>
          <p:cNvPr id="4" name="Slide Number Placeholder 1">
            <a:extLst>
              <a:ext uri="{FF2B5EF4-FFF2-40B4-BE49-F238E27FC236}">
                <a16:creationId xmlns:a16="http://schemas.microsoft.com/office/drawing/2014/main" id="{95FB9190-D816-1665-4E90-4DF532C1C940}"/>
              </a:ext>
            </a:extLst>
          </p:cNvPr>
          <p:cNvSpPr txBox="1">
            <a:spLocks/>
          </p:cNvSpPr>
          <p:nvPr/>
        </p:nvSpPr>
        <p:spPr>
          <a:xfrm>
            <a:off x="4423846" y="5415877"/>
            <a:ext cx="411012" cy="233429"/>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12</a:t>
            </a:fld>
            <a:endParaRPr lang="en-US" dirty="0"/>
          </a:p>
        </p:txBody>
      </p:sp>
      <p:pic>
        <p:nvPicPr>
          <p:cNvPr id="8" name="Picture 7">
            <a:extLst>
              <a:ext uri="{FF2B5EF4-FFF2-40B4-BE49-F238E27FC236}">
                <a16:creationId xmlns:a16="http://schemas.microsoft.com/office/drawing/2014/main" id="{E6D65C04-27CC-09D2-210E-8421F1189AE7}"/>
              </a:ext>
            </a:extLst>
          </p:cNvPr>
          <p:cNvPicPr>
            <a:picLocks noChangeAspect="1"/>
          </p:cNvPicPr>
          <p:nvPr/>
        </p:nvPicPr>
        <p:blipFill>
          <a:blip r:embed="rId3"/>
          <a:stretch>
            <a:fillRect/>
          </a:stretch>
        </p:blipFill>
        <p:spPr>
          <a:xfrm>
            <a:off x="955466" y="1012874"/>
            <a:ext cx="9761367" cy="5105610"/>
          </a:xfrm>
          <a:prstGeom prst="rect">
            <a:avLst/>
          </a:prstGeom>
        </p:spPr>
      </p:pic>
      <p:cxnSp>
        <p:nvCxnSpPr>
          <p:cNvPr id="6" name="Straight Arrow Connector 5">
            <a:extLst>
              <a:ext uri="{FF2B5EF4-FFF2-40B4-BE49-F238E27FC236}">
                <a16:creationId xmlns:a16="http://schemas.microsoft.com/office/drawing/2014/main" id="{834EBADF-8A4A-78C0-68FC-79AA9FAA7E39}"/>
              </a:ext>
            </a:extLst>
          </p:cNvPr>
          <p:cNvCxnSpPr>
            <a:cxnSpLocks/>
          </p:cNvCxnSpPr>
          <p:nvPr/>
        </p:nvCxnSpPr>
        <p:spPr>
          <a:xfrm flipH="1">
            <a:off x="7799614" y="620486"/>
            <a:ext cx="1398815" cy="2291443"/>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a:extLst>
              <a:ext uri="{FF2B5EF4-FFF2-40B4-BE49-F238E27FC236}">
                <a16:creationId xmlns:a16="http://schemas.microsoft.com/office/drawing/2014/main" id="{4C37C74D-3982-AC98-5F5F-BF63173EF41C}"/>
              </a:ext>
            </a:extLst>
          </p:cNvPr>
          <p:cNvCxnSpPr>
            <a:cxnSpLocks/>
          </p:cNvCxnSpPr>
          <p:nvPr/>
        </p:nvCxnSpPr>
        <p:spPr>
          <a:xfrm flipH="1">
            <a:off x="7992576" y="679582"/>
            <a:ext cx="1398815" cy="2291443"/>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29370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4294967295"/>
          </p:nvPr>
        </p:nvSpPr>
        <p:spPr>
          <a:xfrm>
            <a:off x="332936" y="1355725"/>
            <a:ext cx="6369867" cy="4736123"/>
          </a:xfrm>
        </p:spPr>
        <p:txBody>
          <a:bodyPr>
            <a:normAutofit/>
          </a:bodyPr>
          <a:lstStyle/>
          <a:p>
            <a:r>
              <a:rPr lang="en-US" dirty="0">
                <a:solidFill>
                  <a:srgbClr val="F7F1E4"/>
                </a:solidFill>
              </a:rPr>
              <a:t>Only activators upload!</a:t>
            </a:r>
          </a:p>
          <a:p>
            <a:r>
              <a:rPr lang="en-US" dirty="0">
                <a:solidFill>
                  <a:srgbClr val="F7F1E4"/>
                </a:solidFill>
              </a:rPr>
              <a:t>Export log to .ADI Format</a:t>
            </a:r>
          </a:p>
          <a:p>
            <a:r>
              <a:rPr lang="en-US" dirty="0">
                <a:solidFill>
                  <a:srgbClr val="F7F1E4"/>
                </a:solidFill>
              </a:rPr>
              <a:t>Upload to </a:t>
            </a:r>
            <a:r>
              <a:rPr lang="en-US" dirty="0" err="1">
                <a:solidFill>
                  <a:srgbClr val="F7F1E4"/>
                </a:solidFill>
              </a:rPr>
              <a:t>POTA.app</a:t>
            </a:r>
            <a:endParaRPr lang="en-US" dirty="0">
              <a:solidFill>
                <a:srgbClr val="F7F1E4"/>
              </a:solidFill>
            </a:endParaRPr>
          </a:p>
          <a:p>
            <a:endParaRPr lang="en-US" dirty="0">
              <a:solidFill>
                <a:srgbClr val="F7F1E4"/>
              </a:solidFill>
            </a:endParaRPr>
          </a:p>
          <a:p>
            <a:pPr lvl="1"/>
            <a:endParaRPr lang="en-US" dirty="0"/>
          </a:p>
          <a:p>
            <a:endParaRPr lang="en-US" dirty="0"/>
          </a:p>
        </p:txBody>
      </p:sp>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13</a:t>
            </a:fld>
            <a:endParaRPr lang="en-US" dirty="0"/>
          </a:p>
        </p:txBody>
      </p:sp>
      <p:sp>
        <p:nvSpPr>
          <p:cNvPr id="3" name="Footer Placeholder 2">
            <a:extLst>
              <a:ext uri="{FF2B5EF4-FFF2-40B4-BE49-F238E27FC236}">
                <a16:creationId xmlns:a16="http://schemas.microsoft.com/office/drawing/2014/main" id="{0CEF9153-8777-40BE-856A-F36D008F5B26}"/>
              </a:ext>
            </a:extLst>
          </p:cNvPr>
          <p:cNvSpPr>
            <a:spLocks noGrp="1"/>
          </p:cNvSpPr>
          <p:nvPr>
            <p:ph type="ftr" sz="quarter" idx="12"/>
          </p:nvPr>
        </p:nvSpPr>
        <p:spPr>
          <a:xfrm>
            <a:off x="838200" y="6236677"/>
            <a:ext cx="3398763" cy="246932"/>
          </a:xfrm>
        </p:spPr>
        <p:txBody>
          <a:bodyPr/>
          <a:lstStyle/>
          <a:p>
            <a:r>
              <a:rPr lang="en-US" sz="800" dirty="0"/>
              <a:t>Southern Peninsula Emergency Communications System</a:t>
            </a:r>
          </a:p>
        </p:txBody>
      </p:sp>
      <p:sp>
        <p:nvSpPr>
          <p:cNvPr id="11" name="Title 10">
            <a:extLst>
              <a:ext uri="{FF2B5EF4-FFF2-40B4-BE49-F238E27FC236}">
                <a16:creationId xmlns:a16="http://schemas.microsoft.com/office/drawing/2014/main" id="{8DD5A624-80C1-6DA4-BB7A-4CD648F35230}"/>
              </a:ext>
            </a:extLst>
          </p:cNvPr>
          <p:cNvSpPr>
            <a:spLocks noGrp="1"/>
          </p:cNvSpPr>
          <p:nvPr>
            <p:ph type="title" idx="4294967295"/>
          </p:nvPr>
        </p:nvSpPr>
        <p:spPr>
          <a:xfrm>
            <a:off x="215704" y="248285"/>
            <a:ext cx="8553157" cy="764589"/>
          </a:xfrm>
        </p:spPr>
        <p:txBody>
          <a:bodyPr>
            <a:normAutofit fontScale="90000"/>
          </a:bodyPr>
          <a:lstStyle/>
          <a:p>
            <a:r>
              <a:rPr lang="en-US" dirty="0">
                <a:solidFill>
                  <a:srgbClr val="FFFF00"/>
                </a:solidFill>
              </a:rPr>
              <a:t>Submitting your logs</a:t>
            </a:r>
          </a:p>
        </p:txBody>
      </p:sp>
      <p:pic>
        <p:nvPicPr>
          <p:cNvPr id="5" name="Picture 4">
            <a:extLst>
              <a:ext uri="{FF2B5EF4-FFF2-40B4-BE49-F238E27FC236}">
                <a16:creationId xmlns:a16="http://schemas.microsoft.com/office/drawing/2014/main" id="{2256C156-223A-11B8-28C1-BE2DCB4D0C71}"/>
              </a:ext>
            </a:extLst>
          </p:cNvPr>
          <p:cNvPicPr>
            <a:picLocks noChangeAspect="1"/>
          </p:cNvPicPr>
          <p:nvPr/>
        </p:nvPicPr>
        <p:blipFill>
          <a:blip r:embed="rId3"/>
          <a:stretch>
            <a:fillRect/>
          </a:stretch>
        </p:blipFill>
        <p:spPr>
          <a:xfrm>
            <a:off x="658332" y="3664116"/>
            <a:ext cx="4134600" cy="1664442"/>
          </a:xfrm>
          <a:prstGeom prst="rect">
            <a:avLst/>
          </a:prstGeom>
        </p:spPr>
      </p:pic>
      <p:pic>
        <p:nvPicPr>
          <p:cNvPr id="9" name="Picture 8">
            <a:extLst>
              <a:ext uri="{FF2B5EF4-FFF2-40B4-BE49-F238E27FC236}">
                <a16:creationId xmlns:a16="http://schemas.microsoft.com/office/drawing/2014/main" id="{31EDA665-3C6A-E5DA-3E9C-F74A20741FD1}"/>
              </a:ext>
            </a:extLst>
          </p:cNvPr>
          <p:cNvPicPr>
            <a:picLocks noChangeAspect="1"/>
          </p:cNvPicPr>
          <p:nvPr/>
        </p:nvPicPr>
        <p:blipFill>
          <a:blip r:embed="rId4"/>
          <a:stretch>
            <a:fillRect/>
          </a:stretch>
        </p:blipFill>
        <p:spPr>
          <a:xfrm>
            <a:off x="4984571" y="837268"/>
            <a:ext cx="6947257" cy="5772447"/>
          </a:xfrm>
          <a:prstGeom prst="rect">
            <a:avLst/>
          </a:prstGeom>
        </p:spPr>
      </p:pic>
    </p:spTree>
    <p:extLst>
      <p:ext uri="{BB962C8B-B14F-4D97-AF65-F5344CB8AC3E}">
        <p14:creationId xmlns:p14="http://schemas.microsoft.com/office/powerpoint/2010/main" val="3563206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4294967295"/>
          </p:nvPr>
        </p:nvSpPr>
        <p:spPr>
          <a:xfrm>
            <a:off x="332936" y="1355725"/>
            <a:ext cx="6369867" cy="4736123"/>
          </a:xfrm>
        </p:spPr>
        <p:txBody>
          <a:bodyPr>
            <a:normAutofit/>
          </a:bodyPr>
          <a:lstStyle/>
          <a:p>
            <a:r>
              <a:rPr lang="en-US" dirty="0">
                <a:solidFill>
                  <a:srgbClr val="F7F1E4"/>
                </a:solidFill>
              </a:rPr>
              <a:t>Collect awards</a:t>
            </a:r>
          </a:p>
          <a:p>
            <a:r>
              <a:rPr lang="en-US" dirty="0">
                <a:solidFill>
                  <a:srgbClr val="F7F1E4"/>
                </a:solidFill>
              </a:rPr>
              <a:t>Track Progress</a:t>
            </a:r>
          </a:p>
          <a:p>
            <a:endParaRPr lang="en-US" dirty="0">
              <a:solidFill>
                <a:srgbClr val="F7F1E4"/>
              </a:solidFill>
            </a:endParaRPr>
          </a:p>
          <a:p>
            <a:pPr lvl="1"/>
            <a:endParaRPr lang="en-US" dirty="0"/>
          </a:p>
          <a:p>
            <a:endParaRPr lang="en-US" dirty="0"/>
          </a:p>
        </p:txBody>
      </p:sp>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14</a:t>
            </a:fld>
            <a:endParaRPr lang="en-US" dirty="0"/>
          </a:p>
        </p:txBody>
      </p:sp>
      <p:sp>
        <p:nvSpPr>
          <p:cNvPr id="3" name="Footer Placeholder 2">
            <a:extLst>
              <a:ext uri="{FF2B5EF4-FFF2-40B4-BE49-F238E27FC236}">
                <a16:creationId xmlns:a16="http://schemas.microsoft.com/office/drawing/2014/main" id="{0CEF9153-8777-40BE-856A-F36D008F5B26}"/>
              </a:ext>
            </a:extLst>
          </p:cNvPr>
          <p:cNvSpPr>
            <a:spLocks noGrp="1"/>
          </p:cNvSpPr>
          <p:nvPr>
            <p:ph type="ftr" sz="quarter" idx="12"/>
          </p:nvPr>
        </p:nvSpPr>
        <p:spPr>
          <a:xfrm>
            <a:off x="838200" y="6236677"/>
            <a:ext cx="3398763" cy="246932"/>
          </a:xfrm>
        </p:spPr>
        <p:txBody>
          <a:bodyPr/>
          <a:lstStyle/>
          <a:p>
            <a:r>
              <a:rPr lang="en-US" sz="800" dirty="0"/>
              <a:t>Southern Peninsula Emergency Communications System</a:t>
            </a:r>
          </a:p>
        </p:txBody>
      </p:sp>
      <p:sp>
        <p:nvSpPr>
          <p:cNvPr id="11" name="Title 10">
            <a:extLst>
              <a:ext uri="{FF2B5EF4-FFF2-40B4-BE49-F238E27FC236}">
                <a16:creationId xmlns:a16="http://schemas.microsoft.com/office/drawing/2014/main" id="{8DD5A624-80C1-6DA4-BB7A-4CD648F35230}"/>
              </a:ext>
            </a:extLst>
          </p:cNvPr>
          <p:cNvSpPr>
            <a:spLocks noGrp="1"/>
          </p:cNvSpPr>
          <p:nvPr>
            <p:ph type="title" idx="4294967295"/>
          </p:nvPr>
        </p:nvSpPr>
        <p:spPr>
          <a:xfrm>
            <a:off x="215704" y="248285"/>
            <a:ext cx="8553157" cy="764589"/>
          </a:xfrm>
        </p:spPr>
        <p:txBody>
          <a:bodyPr>
            <a:normAutofit fontScale="90000"/>
          </a:bodyPr>
          <a:lstStyle/>
          <a:p>
            <a:r>
              <a:rPr lang="en-US" dirty="0">
                <a:solidFill>
                  <a:srgbClr val="FFFF00"/>
                </a:solidFill>
              </a:rPr>
              <a:t>Collect Awards</a:t>
            </a:r>
          </a:p>
        </p:txBody>
      </p:sp>
      <p:pic>
        <p:nvPicPr>
          <p:cNvPr id="6" name="Picture 5">
            <a:extLst>
              <a:ext uri="{FF2B5EF4-FFF2-40B4-BE49-F238E27FC236}">
                <a16:creationId xmlns:a16="http://schemas.microsoft.com/office/drawing/2014/main" id="{330736D4-E75F-0AEF-E5EC-6E33FE8BC0F4}"/>
              </a:ext>
            </a:extLst>
          </p:cNvPr>
          <p:cNvPicPr>
            <a:picLocks noChangeAspect="1"/>
          </p:cNvPicPr>
          <p:nvPr/>
        </p:nvPicPr>
        <p:blipFill>
          <a:blip r:embed="rId3"/>
          <a:stretch>
            <a:fillRect/>
          </a:stretch>
        </p:blipFill>
        <p:spPr>
          <a:xfrm>
            <a:off x="6981657" y="406747"/>
            <a:ext cx="4557200" cy="2909699"/>
          </a:xfrm>
          <a:prstGeom prst="rect">
            <a:avLst/>
          </a:prstGeom>
        </p:spPr>
      </p:pic>
      <p:pic>
        <p:nvPicPr>
          <p:cNvPr id="10" name="Picture 9">
            <a:extLst>
              <a:ext uri="{FF2B5EF4-FFF2-40B4-BE49-F238E27FC236}">
                <a16:creationId xmlns:a16="http://schemas.microsoft.com/office/drawing/2014/main" id="{4C6B0E23-C2D0-71A3-2F86-13587EECAC88}"/>
              </a:ext>
            </a:extLst>
          </p:cNvPr>
          <p:cNvPicPr>
            <a:picLocks noChangeAspect="1"/>
          </p:cNvPicPr>
          <p:nvPr/>
        </p:nvPicPr>
        <p:blipFill>
          <a:blip r:embed="rId4"/>
          <a:stretch>
            <a:fillRect/>
          </a:stretch>
        </p:blipFill>
        <p:spPr>
          <a:xfrm>
            <a:off x="8130098" y="4603666"/>
            <a:ext cx="3348888" cy="1756477"/>
          </a:xfrm>
          <a:prstGeom prst="rect">
            <a:avLst/>
          </a:prstGeom>
        </p:spPr>
      </p:pic>
      <p:pic>
        <p:nvPicPr>
          <p:cNvPr id="13" name="Picture 12">
            <a:extLst>
              <a:ext uri="{FF2B5EF4-FFF2-40B4-BE49-F238E27FC236}">
                <a16:creationId xmlns:a16="http://schemas.microsoft.com/office/drawing/2014/main" id="{C2ED5A11-E9B3-6930-693E-6546D5F29FB3}"/>
              </a:ext>
            </a:extLst>
          </p:cNvPr>
          <p:cNvPicPr>
            <a:picLocks noChangeAspect="1"/>
          </p:cNvPicPr>
          <p:nvPr/>
        </p:nvPicPr>
        <p:blipFill>
          <a:blip r:embed="rId5"/>
          <a:stretch>
            <a:fillRect/>
          </a:stretch>
        </p:blipFill>
        <p:spPr>
          <a:xfrm>
            <a:off x="2819232" y="3122950"/>
            <a:ext cx="3652326" cy="2976362"/>
          </a:xfrm>
          <a:prstGeom prst="rect">
            <a:avLst/>
          </a:prstGeom>
        </p:spPr>
      </p:pic>
    </p:spTree>
    <p:extLst>
      <p:ext uri="{BB962C8B-B14F-4D97-AF65-F5344CB8AC3E}">
        <p14:creationId xmlns:p14="http://schemas.microsoft.com/office/powerpoint/2010/main" val="2056845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4294967295"/>
          </p:nvPr>
        </p:nvSpPr>
        <p:spPr>
          <a:xfrm>
            <a:off x="332936" y="1355725"/>
            <a:ext cx="10830364" cy="4736123"/>
          </a:xfrm>
        </p:spPr>
        <p:txBody>
          <a:bodyPr>
            <a:normAutofit/>
          </a:bodyPr>
          <a:lstStyle/>
          <a:p>
            <a:r>
              <a:rPr lang="en-US" dirty="0">
                <a:solidFill>
                  <a:srgbClr val="F7F1E4"/>
                </a:solidFill>
              </a:rPr>
              <a:t>SOTA and POTA offer new opportunities to operate and learn.</a:t>
            </a:r>
          </a:p>
          <a:p>
            <a:r>
              <a:rPr lang="en-US" dirty="0">
                <a:solidFill>
                  <a:srgbClr val="F7F1E4"/>
                </a:solidFill>
              </a:rPr>
              <a:t>Get out of the shack, and promote ham radio</a:t>
            </a:r>
          </a:p>
          <a:p>
            <a:r>
              <a:rPr lang="en-US" dirty="0">
                <a:solidFill>
                  <a:srgbClr val="F7F1E4"/>
                </a:solidFill>
              </a:rPr>
              <a:t>We live in an amazing country, get out and explore.</a:t>
            </a:r>
          </a:p>
          <a:p>
            <a:r>
              <a:rPr lang="en-US" dirty="0">
                <a:solidFill>
                  <a:srgbClr val="F7F1E4"/>
                </a:solidFill>
              </a:rPr>
              <a:t>Be an advocate for Ham Radio in the field.</a:t>
            </a:r>
          </a:p>
          <a:p>
            <a:r>
              <a:rPr lang="en-US" dirty="0">
                <a:solidFill>
                  <a:srgbClr val="F7F1E4"/>
                </a:solidFill>
              </a:rPr>
              <a:t>Join the Community sites…</a:t>
            </a:r>
          </a:p>
          <a:p>
            <a:endParaRPr lang="en-US" dirty="0">
              <a:solidFill>
                <a:srgbClr val="F7F1E4"/>
              </a:solidFill>
            </a:endParaRPr>
          </a:p>
          <a:p>
            <a:pPr lvl="1"/>
            <a:endParaRPr lang="en-US" dirty="0"/>
          </a:p>
          <a:p>
            <a:endParaRPr lang="en-US" dirty="0"/>
          </a:p>
        </p:txBody>
      </p:sp>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15</a:t>
            </a:fld>
            <a:endParaRPr lang="en-US" dirty="0"/>
          </a:p>
        </p:txBody>
      </p:sp>
      <p:sp>
        <p:nvSpPr>
          <p:cNvPr id="3" name="Footer Placeholder 2">
            <a:extLst>
              <a:ext uri="{FF2B5EF4-FFF2-40B4-BE49-F238E27FC236}">
                <a16:creationId xmlns:a16="http://schemas.microsoft.com/office/drawing/2014/main" id="{0CEF9153-8777-40BE-856A-F36D008F5B26}"/>
              </a:ext>
            </a:extLst>
          </p:cNvPr>
          <p:cNvSpPr>
            <a:spLocks noGrp="1"/>
          </p:cNvSpPr>
          <p:nvPr>
            <p:ph type="ftr" sz="quarter" idx="12"/>
          </p:nvPr>
        </p:nvSpPr>
        <p:spPr>
          <a:xfrm>
            <a:off x="838200" y="6236677"/>
            <a:ext cx="3398763" cy="246932"/>
          </a:xfrm>
        </p:spPr>
        <p:txBody>
          <a:bodyPr/>
          <a:lstStyle/>
          <a:p>
            <a:r>
              <a:rPr lang="en-US" sz="800" dirty="0"/>
              <a:t>Southern Peninsula Emergency Communications System</a:t>
            </a:r>
          </a:p>
        </p:txBody>
      </p:sp>
      <p:sp>
        <p:nvSpPr>
          <p:cNvPr id="11" name="Title 10">
            <a:extLst>
              <a:ext uri="{FF2B5EF4-FFF2-40B4-BE49-F238E27FC236}">
                <a16:creationId xmlns:a16="http://schemas.microsoft.com/office/drawing/2014/main" id="{8DD5A624-80C1-6DA4-BB7A-4CD648F35230}"/>
              </a:ext>
            </a:extLst>
          </p:cNvPr>
          <p:cNvSpPr>
            <a:spLocks noGrp="1"/>
          </p:cNvSpPr>
          <p:nvPr>
            <p:ph type="title" idx="4294967295"/>
          </p:nvPr>
        </p:nvSpPr>
        <p:spPr>
          <a:xfrm>
            <a:off x="215704" y="248285"/>
            <a:ext cx="8553157" cy="764589"/>
          </a:xfrm>
        </p:spPr>
        <p:txBody>
          <a:bodyPr>
            <a:normAutofit fontScale="90000"/>
          </a:bodyPr>
          <a:lstStyle/>
          <a:p>
            <a:r>
              <a:rPr lang="en-US" dirty="0">
                <a:solidFill>
                  <a:srgbClr val="FFFF00"/>
                </a:solidFill>
              </a:rPr>
              <a:t>Summary</a:t>
            </a:r>
          </a:p>
        </p:txBody>
      </p:sp>
      <p:pic>
        <p:nvPicPr>
          <p:cNvPr id="5" name="Picture 4">
            <a:extLst>
              <a:ext uri="{FF2B5EF4-FFF2-40B4-BE49-F238E27FC236}">
                <a16:creationId xmlns:a16="http://schemas.microsoft.com/office/drawing/2014/main" id="{3D4CC101-C4E3-CA13-E03B-AB883FA9298B}"/>
              </a:ext>
            </a:extLst>
          </p:cNvPr>
          <p:cNvPicPr>
            <a:picLocks noChangeAspect="1"/>
          </p:cNvPicPr>
          <p:nvPr/>
        </p:nvPicPr>
        <p:blipFill>
          <a:blip r:embed="rId3"/>
          <a:stretch>
            <a:fillRect/>
          </a:stretch>
        </p:blipFill>
        <p:spPr>
          <a:xfrm>
            <a:off x="8916761" y="3672732"/>
            <a:ext cx="2687411" cy="2687411"/>
          </a:xfrm>
          <a:prstGeom prst="rect">
            <a:avLst/>
          </a:prstGeom>
        </p:spPr>
      </p:pic>
    </p:spTree>
    <p:extLst>
      <p:ext uri="{BB962C8B-B14F-4D97-AF65-F5344CB8AC3E}">
        <p14:creationId xmlns:p14="http://schemas.microsoft.com/office/powerpoint/2010/main" val="92517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B381BA-F1D7-483F-B759-9C3451355503}"/>
              </a:ext>
            </a:extLst>
          </p:cNvPr>
          <p:cNvSpPr>
            <a:spLocks noGrp="1"/>
          </p:cNvSpPr>
          <p:nvPr>
            <p:ph type="title"/>
          </p:nvPr>
        </p:nvSpPr>
        <p:spPr/>
        <p:txBody>
          <a:bodyPr/>
          <a:lstStyle/>
          <a:p>
            <a:r>
              <a:rPr lang="en-US" dirty="0"/>
              <a:t>THANK YOU!</a:t>
            </a:r>
          </a:p>
        </p:txBody>
      </p:sp>
      <p:sp>
        <p:nvSpPr>
          <p:cNvPr id="4" name="Text Placeholder 3">
            <a:extLst>
              <a:ext uri="{FF2B5EF4-FFF2-40B4-BE49-F238E27FC236}">
                <a16:creationId xmlns:a16="http://schemas.microsoft.com/office/drawing/2014/main" id="{A412BBAB-4628-42F5-BF78-BE0E59475133}"/>
              </a:ext>
            </a:extLst>
          </p:cNvPr>
          <p:cNvSpPr>
            <a:spLocks noGrp="1"/>
          </p:cNvSpPr>
          <p:nvPr>
            <p:ph type="body" sz="quarter" idx="13"/>
          </p:nvPr>
        </p:nvSpPr>
        <p:spPr/>
        <p:txBody>
          <a:bodyPr/>
          <a:lstStyle/>
          <a:p>
            <a:r>
              <a:rPr lang="en-US" dirty="0"/>
              <a:t>Stiv Ostenberg, K9STV</a:t>
            </a:r>
          </a:p>
        </p:txBody>
      </p:sp>
      <p:sp>
        <p:nvSpPr>
          <p:cNvPr id="6" name="Text Placeholder 5">
            <a:extLst>
              <a:ext uri="{FF2B5EF4-FFF2-40B4-BE49-F238E27FC236}">
                <a16:creationId xmlns:a16="http://schemas.microsoft.com/office/drawing/2014/main" id="{73118D49-CA48-4C57-A37C-31BAA7538127}"/>
              </a:ext>
            </a:extLst>
          </p:cNvPr>
          <p:cNvSpPr>
            <a:spLocks noGrp="1"/>
          </p:cNvSpPr>
          <p:nvPr>
            <p:ph type="body" sz="quarter" idx="23"/>
          </p:nvPr>
        </p:nvSpPr>
        <p:spPr/>
        <p:txBody>
          <a:bodyPr/>
          <a:lstStyle/>
          <a:p>
            <a:r>
              <a:rPr lang="en-US" dirty="0"/>
              <a:t>Email</a:t>
            </a:r>
          </a:p>
        </p:txBody>
      </p:sp>
      <p:sp>
        <p:nvSpPr>
          <p:cNvPr id="5" name="Text Placeholder 4">
            <a:extLst>
              <a:ext uri="{FF2B5EF4-FFF2-40B4-BE49-F238E27FC236}">
                <a16:creationId xmlns:a16="http://schemas.microsoft.com/office/drawing/2014/main" id="{62E14719-D011-4E0B-9362-CD19FF22FEB5}"/>
              </a:ext>
            </a:extLst>
          </p:cNvPr>
          <p:cNvSpPr>
            <a:spLocks noGrp="1"/>
          </p:cNvSpPr>
          <p:nvPr>
            <p:ph type="body" sz="quarter" idx="22"/>
          </p:nvPr>
        </p:nvSpPr>
        <p:spPr/>
        <p:txBody>
          <a:bodyPr/>
          <a:lstStyle/>
          <a:p>
            <a:r>
              <a:rPr lang="en-US" dirty="0"/>
              <a:t>stiv@stiv.com</a:t>
            </a:r>
          </a:p>
        </p:txBody>
      </p:sp>
    </p:spTree>
    <p:extLst>
      <p:ext uri="{BB962C8B-B14F-4D97-AF65-F5344CB8AC3E}">
        <p14:creationId xmlns:p14="http://schemas.microsoft.com/office/powerpoint/2010/main" val="3309279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2</a:t>
            </a:fld>
            <a:endParaRPr lang="en-US" dirty="0"/>
          </a:p>
        </p:txBody>
      </p:sp>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4294967295"/>
          </p:nvPr>
        </p:nvSpPr>
        <p:spPr>
          <a:xfrm>
            <a:off x="0" y="1219200"/>
            <a:ext cx="11784037" cy="4736123"/>
          </a:xfrm>
        </p:spPr>
        <p:txBody>
          <a:bodyPr>
            <a:normAutofit/>
          </a:bodyPr>
          <a:lstStyle/>
          <a:p>
            <a:r>
              <a:rPr lang="en-US" dirty="0">
                <a:solidFill>
                  <a:srgbClr val="F7F1E4"/>
                </a:solidFill>
              </a:rPr>
              <a:t>Parks on the Air and Summits on the Air are Ham Radio award programs each with specific rules</a:t>
            </a:r>
          </a:p>
          <a:p>
            <a:r>
              <a:rPr lang="en-US" dirty="0">
                <a:solidFill>
                  <a:srgbClr val="F7F1E4"/>
                </a:solidFill>
              </a:rPr>
              <a:t>There are two roles for operators in each program</a:t>
            </a:r>
          </a:p>
          <a:p>
            <a:pPr lvl="1"/>
            <a:r>
              <a:rPr lang="en-US" dirty="0">
                <a:solidFill>
                  <a:srgbClr val="F7F1E4"/>
                </a:solidFill>
              </a:rPr>
              <a:t>Hunters</a:t>
            </a:r>
          </a:p>
          <a:p>
            <a:pPr lvl="1"/>
            <a:r>
              <a:rPr lang="en-US" dirty="0">
                <a:solidFill>
                  <a:srgbClr val="F7F1E4"/>
                </a:solidFill>
              </a:rPr>
              <a:t>Activators</a:t>
            </a:r>
          </a:p>
          <a:p>
            <a:r>
              <a:rPr lang="en-US" dirty="0">
                <a:solidFill>
                  <a:srgbClr val="F7F1E4"/>
                </a:solidFill>
              </a:rPr>
              <a:t>Both encourage Hams to get outdoors to operate</a:t>
            </a:r>
          </a:p>
          <a:p>
            <a:r>
              <a:rPr lang="en-US" dirty="0">
                <a:solidFill>
                  <a:srgbClr val="F7F1E4"/>
                </a:solidFill>
              </a:rPr>
              <a:t>POTA is more popular with better implemented services</a:t>
            </a:r>
          </a:p>
          <a:p>
            <a:r>
              <a:rPr lang="en-US" dirty="0">
                <a:solidFill>
                  <a:srgbClr val="F7F1E4"/>
                </a:solidFill>
              </a:rPr>
              <a:t>SOTA is more challenging and requires a bit of learning</a:t>
            </a:r>
          </a:p>
          <a:p>
            <a:pPr lvl="1"/>
            <a:endParaRPr lang="en-US" dirty="0"/>
          </a:p>
          <a:p>
            <a:endParaRPr lang="en-US" dirty="0"/>
          </a:p>
        </p:txBody>
      </p:sp>
      <p:sp>
        <p:nvSpPr>
          <p:cNvPr id="11" name="Title 10">
            <a:extLst>
              <a:ext uri="{FF2B5EF4-FFF2-40B4-BE49-F238E27FC236}">
                <a16:creationId xmlns:a16="http://schemas.microsoft.com/office/drawing/2014/main" id="{8DD5A624-80C1-6DA4-BB7A-4CD648F35230}"/>
              </a:ext>
            </a:extLst>
          </p:cNvPr>
          <p:cNvSpPr>
            <a:spLocks noGrp="1"/>
          </p:cNvSpPr>
          <p:nvPr>
            <p:ph type="title" idx="4294967295"/>
          </p:nvPr>
        </p:nvSpPr>
        <p:spPr>
          <a:xfrm>
            <a:off x="0" y="187325"/>
            <a:ext cx="7539038" cy="1168400"/>
          </a:xfrm>
        </p:spPr>
        <p:txBody>
          <a:bodyPr/>
          <a:lstStyle/>
          <a:p>
            <a:r>
              <a:rPr lang="en-US" dirty="0">
                <a:solidFill>
                  <a:srgbClr val="FFFF00"/>
                </a:solidFill>
              </a:rPr>
              <a:t>What are POTA and SOTA?</a:t>
            </a:r>
          </a:p>
        </p:txBody>
      </p:sp>
      <p:pic>
        <p:nvPicPr>
          <p:cNvPr id="5" name="Picture 4">
            <a:extLst>
              <a:ext uri="{FF2B5EF4-FFF2-40B4-BE49-F238E27FC236}">
                <a16:creationId xmlns:a16="http://schemas.microsoft.com/office/drawing/2014/main" id="{F927DBDA-F310-904A-8040-32363945CEF6}"/>
              </a:ext>
            </a:extLst>
          </p:cNvPr>
          <p:cNvPicPr>
            <a:picLocks noChangeAspect="1"/>
          </p:cNvPicPr>
          <p:nvPr/>
        </p:nvPicPr>
        <p:blipFill>
          <a:blip r:embed="rId2"/>
          <a:stretch>
            <a:fillRect/>
          </a:stretch>
        </p:blipFill>
        <p:spPr>
          <a:xfrm>
            <a:off x="8845509" y="1864952"/>
            <a:ext cx="2866131" cy="2216393"/>
          </a:xfrm>
          <a:prstGeom prst="rect">
            <a:avLst/>
          </a:prstGeom>
        </p:spPr>
      </p:pic>
      <p:pic>
        <p:nvPicPr>
          <p:cNvPr id="10" name="Picture 9">
            <a:extLst>
              <a:ext uri="{FF2B5EF4-FFF2-40B4-BE49-F238E27FC236}">
                <a16:creationId xmlns:a16="http://schemas.microsoft.com/office/drawing/2014/main" id="{BDC1E40F-E1CA-1679-67AE-154B2FDB25EA}"/>
              </a:ext>
            </a:extLst>
          </p:cNvPr>
          <p:cNvPicPr>
            <a:picLocks noChangeAspect="1"/>
          </p:cNvPicPr>
          <p:nvPr/>
        </p:nvPicPr>
        <p:blipFill>
          <a:blip r:embed="rId3"/>
          <a:stretch>
            <a:fillRect/>
          </a:stretch>
        </p:blipFill>
        <p:spPr>
          <a:xfrm>
            <a:off x="8845509" y="4228936"/>
            <a:ext cx="2866131" cy="2213903"/>
          </a:xfrm>
          <a:prstGeom prst="rect">
            <a:avLst/>
          </a:prstGeom>
        </p:spPr>
      </p:pic>
      <p:pic>
        <p:nvPicPr>
          <p:cNvPr id="13" name="Picture 12">
            <a:extLst>
              <a:ext uri="{FF2B5EF4-FFF2-40B4-BE49-F238E27FC236}">
                <a16:creationId xmlns:a16="http://schemas.microsoft.com/office/drawing/2014/main" id="{AB48469B-263F-456F-7BD5-A14CC8B85D06}"/>
              </a:ext>
            </a:extLst>
          </p:cNvPr>
          <p:cNvPicPr>
            <a:picLocks noChangeAspect="1"/>
          </p:cNvPicPr>
          <p:nvPr/>
        </p:nvPicPr>
        <p:blipFill>
          <a:blip r:embed="rId4"/>
          <a:stretch>
            <a:fillRect/>
          </a:stretch>
        </p:blipFill>
        <p:spPr>
          <a:xfrm>
            <a:off x="6610017" y="4960133"/>
            <a:ext cx="2092395" cy="1619088"/>
          </a:xfrm>
          <a:prstGeom prst="rect">
            <a:avLst/>
          </a:prstGeom>
        </p:spPr>
      </p:pic>
      <p:sp>
        <p:nvSpPr>
          <p:cNvPr id="14" name="Footer Placeholder 2">
            <a:extLst>
              <a:ext uri="{FF2B5EF4-FFF2-40B4-BE49-F238E27FC236}">
                <a16:creationId xmlns:a16="http://schemas.microsoft.com/office/drawing/2014/main" id="{FA84FB33-E8C6-FFB6-AF2D-3AC97872AACA}"/>
              </a:ext>
            </a:extLst>
          </p:cNvPr>
          <p:cNvSpPr txBox="1">
            <a:spLocks/>
          </p:cNvSpPr>
          <p:nvPr/>
        </p:nvSpPr>
        <p:spPr>
          <a:xfrm>
            <a:off x="200465" y="6483609"/>
            <a:ext cx="3398763" cy="246932"/>
          </a:xfrm>
          <a:prstGeom prst="rect">
            <a:avLst/>
          </a:prstGeom>
        </p:spPr>
        <p:txBody>
          <a:bodyPr vert="horz" lIns="91440" tIns="45720" rIns="91440" bIns="45720" rtlCol="0" anchor="ctr"/>
          <a:lstStyle>
            <a:defPPr>
              <a:defRPr lang="ru-RU"/>
            </a:defPPr>
            <a:lvl1pPr marL="0" algn="l" defTabSz="914400" rtl="0" eaLnBrk="1" latinLnBrk="0" hangingPunct="1">
              <a:defRPr sz="16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Southern Peninsula Emergency Communications System</a:t>
            </a:r>
          </a:p>
        </p:txBody>
      </p:sp>
    </p:spTree>
    <p:extLst>
      <p:ext uri="{BB962C8B-B14F-4D97-AF65-F5344CB8AC3E}">
        <p14:creationId xmlns:p14="http://schemas.microsoft.com/office/powerpoint/2010/main" val="787863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4294967295"/>
          </p:nvPr>
        </p:nvSpPr>
        <p:spPr>
          <a:xfrm>
            <a:off x="332936" y="1355725"/>
            <a:ext cx="6369867" cy="4736123"/>
          </a:xfrm>
        </p:spPr>
        <p:txBody>
          <a:bodyPr>
            <a:normAutofit/>
          </a:bodyPr>
          <a:lstStyle/>
          <a:p>
            <a:r>
              <a:rPr lang="en-US" dirty="0">
                <a:solidFill>
                  <a:srgbClr val="F7F1E4"/>
                </a:solidFill>
              </a:rPr>
              <a:t>Ham radio is a learning experience. New activities are new opportunities!</a:t>
            </a:r>
          </a:p>
          <a:p>
            <a:r>
              <a:rPr lang="en-US" dirty="0">
                <a:solidFill>
                  <a:srgbClr val="F7F1E4"/>
                </a:solidFill>
              </a:rPr>
              <a:t>Using your skills develops them. Skills learned in one activity can aid your other activities.</a:t>
            </a:r>
          </a:p>
          <a:p>
            <a:r>
              <a:rPr lang="en-US" dirty="0">
                <a:solidFill>
                  <a:srgbClr val="F7F1E4"/>
                </a:solidFill>
              </a:rPr>
              <a:t>POTA and SOTA encourage getting out of the shack and into the world!</a:t>
            </a:r>
          </a:p>
          <a:p>
            <a:r>
              <a:rPr lang="en-US" dirty="0">
                <a:solidFill>
                  <a:srgbClr val="F7F1E4"/>
                </a:solidFill>
              </a:rPr>
              <a:t>Opportunity to share Ham Radio with the public.</a:t>
            </a:r>
          </a:p>
          <a:p>
            <a:endParaRPr lang="en-US" dirty="0">
              <a:solidFill>
                <a:srgbClr val="F7F1E4"/>
              </a:solidFill>
            </a:endParaRPr>
          </a:p>
          <a:p>
            <a:endParaRPr lang="en-US" dirty="0">
              <a:solidFill>
                <a:srgbClr val="F7F1E4"/>
              </a:solidFill>
            </a:endParaRPr>
          </a:p>
          <a:p>
            <a:pPr lvl="1"/>
            <a:endParaRPr lang="en-US" dirty="0"/>
          </a:p>
          <a:p>
            <a:endParaRPr lang="en-US" dirty="0"/>
          </a:p>
        </p:txBody>
      </p:sp>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3</a:t>
            </a:fld>
            <a:endParaRPr lang="en-US" dirty="0"/>
          </a:p>
        </p:txBody>
      </p:sp>
      <p:sp>
        <p:nvSpPr>
          <p:cNvPr id="3" name="Footer Placeholder 2">
            <a:extLst>
              <a:ext uri="{FF2B5EF4-FFF2-40B4-BE49-F238E27FC236}">
                <a16:creationId xmlns:a16="http://schemas.microsoft.com/office/drawing/2014/main" id="{0CEF9153-8777-40BE-856A-F36D008F5B26}"/>
              </a:ext>
            </a:extLst>
          </p:cNvPr>
          <p:cNvSpPr>
            <a:spLocks noGrp="1"/>
          </p:cNvSpPr>
          <p:nvPr>
            <p:ph type="ftr" sz="quarter" idx="12"/>
          </p:nvPr>
        </p:nvSpPr>
        <p:spPr>
          <a:xfrm>
            <a:off x="838200" y="6236677"/>
            <a:ext cx="3398763" cy="246932"/>
          </a:xfrm>
        </p:spPr>
        <p:txBody>
          <a:bodyPr/>
          <a:lstStyle/>
          <a:p>
            <a:r>
              <a:rPr lang="en-US" sz="800" dirty="0"/>
              <a:t>Southern Peninsula Emergency Communications System</a:t>
            </a:r>
          </a:p>
        </p:txBody>
      </p:sp>
      <p:sp>
        <p:nvSpPr>
          <p:cNvPr id="11" name="Title 10">
            <a:extLst>
              <a:ext uri="{FF2B5EF4-FFF2-40B4-BE49-F238E27FC236}">
                <a16:creationId xmlns:a16="http://schemas.microsoft.com/office/drawing/2014/main" id="{8DD5A624-80C1-6DA4-BB7A-4CD648F35230}"/>
              </a:ext>
            </a:extLst>
          </p:cNvPr>
          <p:cNvSpPr>
            <a:spLocks noGrp="1"/>
          </p:cNvSpPr>
          <p:nvPr>
            <p:ph type="title" idx="4294967295"/>
          </p:nvPr>
        </p:nvSpPr>
        <p:spPr>
          <a:xfrm>
            <a:off x="215704" y="248285"/>
            <a:ext cx="8553157" cy="764589"/>
          </a:xfrm>
        </p:spPr>
        <p:txBody>
          <a:bodyPr>
            <a:normAutofit fontScale="90000"/>
          </a:bodyPr>
          <a:lstStyle/>
          <a:p>
            <a:r>
              <a:rPr lang="en-US" dirty="0">
                <a:solidFill>
                  <a:srgbClr val="FFFF00"/>
                </a:solidFill>
              </a:rPr>
              <a:t>Why participate?</a:t>
            </a:r>
          </a:p>
        </p:txBody>
      </p:sp>
      <p:pic>
        <p:nvPicPr>
          <p:cNvPr id="5" name="Picture 4">
            <a:extLst>
              <a:ext uri="{FF2B5EF4-FFF2-40B4-BE49-F238E27FC236}">
                <a16:creationId xmlns:a16="http://schemas.microsoft.com/office/drawing/2014/main" id="{016AF4FE-9FB0-CC54-44F5-67604F7E5096}"/>
              </a:ext>
            </a:extLst>
          </p:cNvPr>
          <p:cNvPicPr>
            <a:picLocks noChangeAspect="1"/>
          </p:cNvPicPr>
          <p:nvPr/>
        </p:nvPicPr>
        <p:blipFill>
          <a:blip r:embed="rId2"/>
          <a:stretch>
            <a:fillRect/>
          </a:stretch>
        </p:blipFill>
        <p:spPr>
          <a:xfrm>
            <a:off x="7566841" y="2185592"/>
            <a:ext cx="4068689" cy="3098177"/>
          </a:xfrm>
          <a:prstGeom prst="rect">
            <a:avLst/>
          </a:prstGeom>
        </p:spPr>
      </p:pic>
    </p:spTree>
    <p:extLst>
      <p:ext uri="{BB962C8B-B14F-4D97-AF65-F5344CB8AC3E}">
        <p14:creationId xmlns:p14="http://schemas.microsoft.com/office/powerpoint/2010/main" val="3740078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4294967295"/>
          </p:nvPr>
        </p:nvSpPr>
        <p:spPr>
          <a:xfrm>
            <a:off x="332936" y="1355725"/>
            <a:ext cx="11784037" cy="4736123"/>
          </a:xfrm>
        </p:spPr>
        <p:txBody>
          <a:bodyPr>
            <a:normAutofit/>
          </a:bodyPr>
          <a:lstStyle/>
          <a:p>
            <a:r>
              <a:rPr lang="en-US" dirty="0">
                <a:solidFill>
                  <a:srgbClr val="F7F1E4"/>
                </a:solidFill>
              </a:rPr>
              <a:t>A Ham radio license, and a radio.</a:t>
            </a:r>
          </a:p>
          <a:p>
            <a:r>
              <a:rPr lang="en-US" dirty="0">
                <a:solidFill>
                  <a:srgbClr val="F7F1E4"/>
                </a:solidFill>
              </a:rPr>
              <a:t>VHF/UHF are shorter range and may require coordination to activate. Use of repeaters is not allowed for contacts, but you can solicit contacts off a repeater.</a:t>
            </a:r>
          </a:p>
          <a:p>
            <a:r>
              <a:rPr lang="en-US" dirty="0">
                <a:solidFill>
                  <a:srgbClr val="F7F1E4"/>
                </a:solidFill>
              </a:rPr>
              <a:t>HF offers longer range communications so more potential contacts.</a:t>
            </a:r>
          </a:p>
          <a:p>
            <a:r>
              <a:rPr lang="en-US" dirty="0">
                <a:solidFill>
                  <a:srgbClr val="F7F1E4"/>
                </a:solidFill>
              </a:rPr>
              <a:t>Hunters can use their home rig.</a:t>
            </a:r>
          </a:p>
          <a:p>
            <a:r>
              <a:rPr lang="en-US" dirty="0">
                <a:solidFill>
                  <a:srgbClr val="F7F1E4"/>
                </a:solidFill>
              </a:rPr>
              <a:t>Activators must go mobile. Activators can also hunt.</a:t>
            </a:r>
          </a:p>
          <a:p>
            <a:r>
              <a:rPr lang="en-US" dirty="0">
                <a:solidFill>
                  <a:srgbClr val="F7F1E4"/>
                </a:solidFill>
              </a:rPr>
              <a:t>Use voice, CW, or digital modes..</a:t>
            </a:r>
          </a:p>
          <a:p>
            <a:pPr lvl="1"/>
            <a:endParaRPr lang="en-US" dirty="0"/>
          </a:p>
          <a:p>
            <a:endParaRPr lang="en-US" dirty="0"/>
          </a:p>
        </p:txBody>
      </p:sp>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4</a:t>
            </a:fld>
            <a:endParaRPr lang="en-US" dirty="0"/>
          </a:p>
        </p:txBody>
      </p:sp>
      <p:sp>
        <p:nvSpPr>
          <p:cNvPr id="3" name="Footer Placeholder 2">
            <a:extLst>
              <a:ext uri="{FF2B5EF4-FFF2-40B4-BE49-F238E27FC236}">
                <a16:creationId xmlns:a16="http://schemas.microsoft.com/office/drawing/2014/main" id="{0CEF9153-8777-40BE-856A-F36D008F5B26}"/>
              </a:ext>
            </a:extLst>
          </p:cNvPr>
          <p:cNvSpPr>
            <a:spLocks noGrp="1"/>
          </p:cNvSpPr>
          <p:nvPr>
            <p:ph type="ftr" sz="quarter" idx="12"/>
          </p:nvPr>
        </p:nvSpPr>
        <p:spPr>
          <a:xfrm>
            <a:off x="838200" y="6236677"/>
            <a:ext cx="3398763" cy="246932"/>
          </a:xfrm>
        </p:spPr>
        <p:txBody>
          <a:bodyPr/>
          <a:lstStyle/>
          <a:p>
            <a:r>
              <a:rPr lang="en-US" sz="800" dirty="0"/>
              <a:t>Southern Peninsula Emergency Communications System</a:t>
            </a:r>
          </a:p>
        </p:txBody>
      </p:sp>
      <p:sp>
        <p:nvSpPr>
          <p:cNvPr id="11" name="Title 10">
            <a:extLst>
              <a:ext uri="{FF2B5EF4-FFF2-40B4-BE49-F238E27FC236}">
                <a16:creationId xmlns:a16="http://schemas.microsoft.com/office/drawing/2014/main" id="{8DD5A624-80C1-6DA4-BB7A-4CD648F35230}"/>
              </a:ext>
            </a:extLst>
          </p:cNvPr>
          <p:cNvSpPr>
            <a:spLocks noGrp="1"/>
          </p:cNvSpPr>
          <p:nvPr>
            <p:ph type="title" idx="4294967295"/>
          </p:nvPr>
        </p:nvSpPr>
        <p:spPr>
          <a:xfrm>
            <a:off x="0" y="187325"/>
            <a:ext cx="7539038" cy="1168400"/>
          </a:xfrm>
        </p:spPr>
        <p:txBody>
          <a:bodyPr/>
          <a:lstStyle/>
          <a:p>
            <a:r>
              <a:rPr lang="en-US" dirty="0">
                <a:solidFill>
                  <a:srgbClr val="FFFF00"/>
                </a:solidFill>
              </a:rPr>
              <a:t>What do you need to play?</a:t>
            </a:r>
          </a:p>
        </p:txBody>
      </p:sp>
    </p:spTree>
    <p:extLst>
      <p:ext uri="{BB962C8B-B14F-4D97-AF65-F5344CB8AC3E}">
        <p14:creationId xmlns:p14="http://schemas.microsoft.com/office/powerpoint/2010/main" val="553996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5</a:t>
            </a:fld>
            <a:endParaRPr lang="en-US" dirty="0"/>
          </a:p>
        </p:txBody>
      </p:sp>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4294967295"/>
          </p:nvPr>
        </p:nvSpPr>
        <p:spPr>
          <a:xfrm>
            <a:off x="274722" y="1101639"/>
            <a:ext cx="4350804" cy="2025164"/>
          </a:xfrm>
        </p:spPr>
        <p:txBody>
          <a:bodyPr>
            <a:normAutofit fontScale="55000" lnSpcReduction="20000"/>
          </a:bodyPr>
          <a:lstStyle/>
          <a:p>
            <a:r>
              <a:rPr lang="en-US" dirty="0">
                <a:solidFill>
                  <a:srgbClr val="F7F1E4"/>
                </a:solidFill>
              </a:rPr>
              <a:t>QRP, HT,  or 100 watts?</a:t>
            </a:r>
          </a:p>
          <a:p>
            <a:r>
              <a:rPr lang="en-US" dirty="0">
                <a:solidFill>
                  <a:srgbClr val="F7F1E4"/>
                </a:solidFill>
              </a:rPr>
              <a:t>Which Antenna?</a:t>
            </a:r>
          </a:p>
          <a:p>
            <a:r>
              <a:rPr lang="en-US" dirty="0">
                <a:solidFill>
                  <a:srgbClr val="F7F1E4"/>
                </a:solidFill>
              </a:rPr>
              <a:t>CW, Voice, or Digital?</a:t>
            </a:r>
          </a:p>
          <a:p>
            <a:r>
              <a:rPr lang="en-US" dirty="0">
                <a:solidFill>
                  <a:srgbClr val="F7F1E4"/>
                </a:solidFill>
              </a:rPr>
              <a:t>Cheap or Pricey?</a:t>
            </a:r>
          </a:p>
          <a:p>
            <a:r>
              <a:rPr lang="en-US" dirty="0">
                <a:solidFill>
                  <a:srgbClr val="F7F1E4"/>
                </a:solidFill>
              </a:rPr>
              <a:t>SOTA or POTA?</a:t>
            </a:r>
          </a:p>
          <a:p>
            <a:endParaRPr lang="en-US" dirty="0">
              <a:solidFill>
                <a:srgbClr val="F7F1E4"/>
              </a:solidFill>
            </a:endParaRPr>
          </a:p>
          <a:p>
            <a:r>
              <a:rPr lang="en-US" dirty="0">
                <a:solidFill>
                  <a:srgbClr val="FF0000"/>
                </a:solidFill>
              </a:rPr>
              <a:t>Buy what you can afford and make it work.</a:t>
            </a:r>
          </a:p>
          <a:p>
            <a:endParaRPr lang="en-US" dirty="0">
              <a:solidFill>
                <a:srgbClr val="F7F1E4"/>
              </a:solidFill>
            </a:endParaRPr>
          </a:p>
          <a:p>
            <a:endParaRPr lang="en-US" dirty="0">
              <a:solidFill>
                <a:srgbClr val="F7F1E4"/>
              </a:solidFill>
            </a:endParaRPr>
          </a:p>
          <a:p>
            <a:pPr lvl="1"/>
            <a:endParaRPr lang="en-US" dirty="0"/>
          </a:p>
          <a:p>
            <a:endParaRPr lang="en-US" dirty="0"/>
          </a:p>
        </p:txBody>
      </p:sp>
      <p:sp>
        <p:nvSpPr>
          <p:cNvPr id="11" name="Title 10">
            <a:extLst>
              <a:ext uri="{FF2B5EF4-FFF2-40B4-BE49-F238E27FC236}">
                <a16:creationId xmlns:a16="http://schemas.microsoft.com/office/drawing/2014/main" id="{8DD5A624-80C1-6DA4-BB7A-4CD648F35230}"/>
              </a:ext>
            </a:extLst>
          </p:cNvPr>
          <p:cNvSpPr>
            <a:spLocks noGrp="1"/>
          </p:cNvSpPr>
          <p:nvPr>
            <p:ph type="title" idx="4294967295"/>
          </p:nvPr>
        </p:nvSpPr>
        <p:spPr>
          <a:xfrm>
            <a:off x="0" y="187325"/>
            <a:ext cx="7539038" cy="1168400"/>
          </a:xfrm>
        </p:spPr>
        <p:txBody>
          <a:bodyPr/>
          <a:lstStyle/>
          <a:p>
            <a:r>
              <a:rPr lang="en-US" dirty="0">
                <a:solidFill>
                  <a:srgbClr val="FFFF00"/>
                </a:solidFill>
              </a:rPr>
              <a:t>So many choices!</a:t>
            </a:r>
          </a:p>
        </p:txBody>
      </p:sp>
      <p:pic>
        <p:nvPicPr>
          <p:cNvPr id="1028" name="Picture 4" descr="The Elecraft KH1 has arrived! (A few photos…) | Q R P e r">
            <a:extLst>
              <a:ext uri="{FF2B5EF4-FFF2-40B4-BE49-F238E27FC236}">
                <a16:creationId xmlns:a16="http://schemas.microsoft.com/office/drawing/2014/main" id="{1700D234-A5CB-1DD3-769F-2A4BF03523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7555" y="219927"/>
            <a:ext cx="1370579" cy="18274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yaesu ft-710">
            <a:extLst>
              <a:ext uri="{FF2B5EF4-FFF2-40B4-BE49-F238E27FC236}">
                <a16:creationId xmlns:a16="http://schemas.microsoft.com/office/drawing/2014/main" id="{FCB12E48-59A4-371F-52C4-FFB4CE432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9038" y="284604"/>
            <a:ext cx="2735800" cy="16980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ddistick PRO™ Deluxe Package">
            <a:extLst>
              <a:ext uri="{FF2B5EF4-FFF2-40B4-BE49-F238E27FC236}">
                <a16:creationId xmlns:a16="http://schemas.microsoft.com/office/drawing/2014/main" id="{80A34646-32E4-0C56-D39B-0F2CDD2E8B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6938" y="2279310"/>
            <a:ext cx="2865955" cy="17409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lpha Delta Single Band Full Size Dipole Antennas DX-40">
            <a:extLst>
              <a:ext uri="{FF2B5EF4-FFF2-40B4-BE49-F238E27FC236}">
                <a16:creationId xmlns:a16="http://schemas.microsoft.com/office/drawing/2014/main" id="{BA3125DD-75DE-8651-361A-86C2D733E9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0732" y="2279310"/>
            <a:ext cx="1993837" cy="17346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baofeng">
            <a:extLst>
              <a:ext uri="{FF2B5EF4-FFF2-40B4-BE49-F238E27FC236}">
                <a16:creationId xmlns:a16="http://schemas.microsoft.com/office/drawing/2014/main" id="{8563EE17-0C89-F6E7-147A-29A15130BB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4428" y="378362"/>
            <a:ext cx="1863939" cy="170996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am Radio Cartoon Art">
            <a:extLst>
              <a:ext uri="{FF2B5EF4-FFF2-40B4-BE49-F238E27FC236}">
                <a16:creationId xmlns:a16="http://schemas.microsoft.com/office/drawing/2014/main" id="{9BD24E7D-947B-53E6-BE7A-3E3C9E0DAC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6037" y="4499024"/>
            <a:ext cx="1802339" cy="180233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ft8 gridtracker">
            <a:extLst>
              <a:ext uri="{FF2B5EF4-FFF2-40B4-BE49-F238E27FC236}">
                <a16:creationId xmlns:a16="http://schemas.microsoft.com/office/drawing/2014/main" id="{0DF9B192-F143-33F6-F670-57FA557D7B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39475" y="4557971"/>
            <a:ext cx="318135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Overview image">
            <a:extLst>
              <a:ext uri="{FF2B5EF4-FFF2-40B4-BE49-F238E27FC236}">
                <a16:creationId xmlns:a16="http://schemas.microsoft.com/office/drawing/2014/main" id="{AEE22BA9-87A3-C264-1F3B-7FBC8810A1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8670" y="4589749"/>
            <a:ext cx="1978529" cy="14765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FF22B08-DD6B-0526-55AE-B0C01311C504}"/>
              </a:ext>
            </a:extLst>
          </p:cNvPr>
          <p:cNvPicPr>
            <a:picLocks noChangeAspect="1"/>
          </p:cNvPicPr>
          <p:nvPr/>
        </p:nvPicPr>
        <p:blipFill>
          <a:blip r:embed="rId11"/>
          <a:stretch>
            <a:fillRect/>
          </a:stretch>
        </p:blipFill>
        <p:spPr>
          <a:xfrm>
            <a:off x="394979" y="4668518"/>
            <a:ext cx="1901379" cy="1653373"/>
          </a:xfrm>
          <a:prstGeom prst="rect">
            <a:avLst/>
          </a:prstGeom>
        </p:spPr>
      </p:pic>
    </p:spTree>
    <p:extLst>
      <p:ext uri="{BB962C8B-B14F-4D97-AF65-F5344CB8AC3E}">
        <p14:creationId xmlns:p14="http://schemas.microsoft.com/office/powerpoint/2010/main" val="482318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4294967295"/>
          </p:nvPr>
        </p:nvSpPr>
        <p:spPr>
          <a:xfrm>
            <a:off x="332936" y="1355725"/>
            <a:ext cx="11784037" cy="4736123"/>
          </a:xfrm>
        </p:spPr>
        <p:txBody>
          <a:bodyPr>
            <a:normAutofit/>
          </a:bodyPr>
          <a:lstStyle/>
          <a:p>
            <a:r>
              <a:rPr lang="en-US" dirty="0">
                <a:solidFill>
                  <a:srgbClr val="F7F1E4"/>
                </a:solidFill>
              </a:rPr>
              <a:t>Sign up at </a:t>
            </a:r>
            <a:r>
              <a:rPr lang="en-US" dirty="0" err="1">
                <a:solidFill>
                  <a:srgbClr val="F7F1E4"/>
                </a:solidFill>
              </a:rPr>
              <a:t>POTA.app</a:t>
            </a:r>
            <a:endParaRPr lang="en-US" dirty="0">
              <a:solidFill>
                <a:srgbClr val="F7F1E4"/>
              </a:solidFill>
            </a:endParaRPr>
          </a:p>
          <a:p>
            <a:r>
              <a:rPr lang="en-US" dirty="0">
                <a:solidFill>
                  <a:srgbClr val="F7F1E4"/>
                </a:solidFill>
              </a:rPr>
              <a:t>Choose your filters</a:t>
            </a:r>
          </a:p>
          <a:p>
            <a:r>
              <a:rPr lang="en-US" dirty="0">
                <a:solidFill>
                  <a:srgbClr val="F7F1E4"/>
                </a:solidFill>
              </a:rPr>
              <a:t>Hunt your prey….</a:t>
            </a:r>
          </a:p>
          <a:p>
            <a:endParaRPr lang="en-US" dirty="0">
              <a:solidFill>
                <a:srgbClr val="F7F1E4"/>
              </a:solidFill>
            </a:endParaRPr>
          </a:p>
          <a:p>
            <a:endParaRPr lang="en-US" dirty="0">
              <a:solidFill>
                <a:srgbClr val="F7F1E4"/>
              </a:solidFill>
            </a:endParaRPr>
          </a:p>
          <a:p>
            <a:pPr lvl="1"/>
            <a:endParaRPr lang="en-US" dirty="0"/>
          </a:p>
          <a:p>
            <a:endParaRPr lang="en-US" dirty="0"/>
          </a:p>
        </p:txBody>
      </p:sp>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6</a:t>
            </a:fld>
            <a:endParaRPr lang="en-US" dirty="0"/>
          </a:p>
        </p:txBody>
      </p:sp>
      <p:sp>
        <p:nvSpPr>
          <p:cNvPr id="3" name="Footer Placeholder 2">
            <a:extLst>
              <a:ext uri="{FF2B5EF4-FFF2-40B4-BE49-F238E27FC236}">
                <a16:creationId xmlns:a16="http://schemas.microsoft.com/office/drawing/2014/main" id="{0CEF9153-8777-40BE-856A-F36D008F5B26}"/>
              </a:ext>
            </a:extLst>
          </p:cNvPr>
          <p:cNvSpPr>
            <a:spLocks noGrp="1"/>
          </p:cNvSpPr>
          <p:nvPr>
            <p:ph type="ftr" sz="quarter" idx="12"/>
          </p:nvPr>
        </p:nvSpPr>
        <p:spPr>
          <a:xfrm>
            <a:off x="838200" y="6236677"/>
            <a:ext cx="3398763" cy="246932"/>
          </a:xfrm>
        </p:spPr>
        <p:txBody>
          <a:bodyPr/>
          <a:lstStyle/>
          <a:p>
            <a:r>
              <a:rPr lang="en-US" sz="800" dirty="0"/>
              <a:t>Southern Peninsula Emergency Communications System</a:t>
            </a:r>
          </a:p>
        </p:txBody>
      </p:sp>
      <p:sp>
        <p:nvSpPr>
          <p:cNvPr id="11" name="Title 10">
            <a:extLst>
              <a:ext uri="{FF2B5EF4-FFF2-40B4-BE49-F238E27FC236}">
                <a16:creationId xmlns:a16="http://schemas.microsoft.com/office/drawing/2014/main" id="{8DD5A624-80C1-6DA4-BB7A-4CD648F35230}"/>
              </a:ext>
            </a:extLst>
          </p:cNvPr>
          <p:cNvSpPr>
            <a:spLocks noGrp="1"/>
          </p:cNvSpPr>
          <p:nvPr>
            <p:ph type="title" idx="4294967295"/>
          </p:nvPr>
        </p:nvSpPr>
        <p:spPr>
          <a:xfrm>
            <a:off x="215704" y="248285"/>
            <a:ext cx="8553157" cy="764589"/>
          </a:xfrm>
        </p:spPr>
        <p:txBody>
          <a:bodyPr>
            <a:normAutofit fontScale="90000"/>
          </a:bodyPr>
          <a:lstStyle/>
          <a:p>
            <a:r>
              <a:rPr lang="en-US" dirty="0">
                <a:solidFill>
                  <a:srgbClr val="FFFF00"/>
                </a:solidFill>
              </a:rPr>
              <a:t>Getting started hunting with POTA</a:t>
            </a:r>
          </a:p>
        </p:txBody>
      </p:sp>
      <p:pic>
        <p:nvPicPr>
          <p:cNvPr id="5" name="Picture 4">
            <a:extLst>
              <a:ext uri="{FF2B5EF4-FFF2-40B4-BE49-F238E27FC236}">
                <a16:creationId xmlns:a16="http://schemas.microsoft.com/office/drawing/2014/main" id="{9AFA46F4-C4EC-05C8-841C-1CBE049E2509}"/>
              </a:ext>
            </a:extLst>
          </p:cNvPr>
          <p:cNvPicPr>
            <a:picLocks noChangeAspect="1"/>
          </p:cNvPicPr>
          <p:nvPr/>
        </p:nvPicPr>
        <p:blipFill>
          <a:blip r:embed="rId3"/>
          <a:stretch>
            <a:fillRect/>
          </a:stretch>
        </p:blipFill>
        <p:spPr>
          <a:xfrm>
            <a:off x="5462954" y="1712756"/>
            <a:ext cx="6396110" cy="4844894"/>
          </a:xfrm>
          <a:prstGeom prst="rect">
            <a:avLst/>
          </a:prstGeom>
        </p:spPr>
      </p:pic>
    </p:spTree>
    <p:extLst>
      <p:ext uri="{BB962C8B-B14F-4D97-AF65-F5344CB8AC3E}">
        <p14:creationId xmlns:p14="http://schemas.microsoft.com/office/powerpoint/2010/main" val="1816505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4294967295"/>
          </p:nvPr>
        </p:nvSpPr>
        <p:spPr>
          <a:xfrm>
            <a:off x="332937" y="1355725"/>
            <a:ext cx="4595446" cy="4736123"/>
          </a:xfrm>
        </p:spPr>
        <p:txBody>
          <a:bodyPr>
            <a:normAutofit/>
          </a:bodyPr>
          <a:lstStyle/>
          <a:p>
            <a:r>
              <a:rPr lang="en-US" dirty="0">
                <a:solidFill>
                  <a:srgbClr val="F7F1E4"/>
                </a:solidFill>
              </a:rPr>
              <a:t>Only activators submit a log</a:t>
            </a:r>
          </a:p>
          <a:p>
            <a:r>
              <a:rPr lang="en-US" dirty="0">
                <a:solidFill>
                  <a:srgbClr val="F7F1E4"/>
                </a:solidFill>
              </a:rPr>
              <a:t>HAMRS is stale, but popular</a:t>
            </a:r>
          </a:p>
          <a:p>
            <a:r>
              <a:rPr lang="en-US" dirty="0">
                <a:solidFill>
                  <a:srgbClr val="F7F1E4"/>
                </a:solidFill>
              </a:rPr>
              <a:t>PC, iPhone, or Android</a:t>
            </a:r>
          </a:p>
          <a:p>
            <a:r>
              <a:rPr lang="en-US" dirty="0">
                <a:solidFill>
                  <a:srgbClr val="F7F1E4"/>
                </a:solidFill>
              </a:rPr>
              <a:t>QSO Map</a:t>
            </a:r>
          </a:p>
          <a:p>
            <a:r>
              <a:rPr lang="en-US" dirty="0">
                <a:solidFill>
                  <a:srgbClr val="F7F1E4"/>
                </a:solidFill>
              </a:rPr>
              <a:t>POTA Spots</a:t>
            </a:r>
          </a:p>
          <a:p>
            <a:endParaRPr lang="en-US" dirty="0">
              <a:solidFill>
                <a:srgbClr val="F7F1E4"/>
              </a:solidFill>
            </a:endParaRPr>
          </a:p>
          <a:p>
            <a:endParaRPr lang="en-US" dirty="0">
              <a:solidFill>
                <a:srgbClr val="F7F1E4"/>
              </a:solidFill>
            </a:endParaRPr>
          </a:p>
          <a:p>
            <a:pPr lvl="1"/>
            <a:endParaRPr lang="en-US" dirty="0"/>
          </a:p>
          <a:p>
            <a:endParaRPr lang="en-US" dirty="0"/>
          </a:p>
        </p:txBody>
      </p:sp>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7</a:t>
            </a:fld>
            <a:endParaRPr lang="en-US" dirty="0"/>
          </a:p>
        </p:txBody>
      </p:sp>
      <p:sp>
        <p:nvSpPr>
          <p:cNvPr id="3" name="Footer Placeholder 2">
            <a:extLst>
              <a:ext uri="{FF2B5EF4-FFF2-40B4-BE49-F238E27FC236}">
                <a16:creationId xmlns:a16="http://schemas.microsoft.com/office/drawing/2014/main" id="{0CEF9153-8777-40BE-856A-F36D008F5B26}"/>
              </a:ext>
            </a:extLst>
          </p:cNvPr>
          <p:cNvSpPr>
            <a:spLocks noGrp="1"/>
          </p:cNvSpPr>
          <p:nvPr>
            <p:ph type="ftr" sz="quarter" idx="12"/>
          </p:nvPr>
        </p:nvSpPr>
        <p:spPr>
          <a:xfrm>
            <a:off x="838200" y="6236677"/>
            <a:ext cx="3398763" cy="246932"/>
          </a:xfrm>
        </p:spPr>
        <p:txBody>
          <a:bodyPr/>
          <a:lstStyle/>
          <a:p>
            <a:r>
              <a:rPr lang="en-US" sz="800" dirty="0"/>
              <a:t>Southern Peninsula Emergency Communications System</a:t>
            </a:r>
          </a:p>
        </p:txBody>
      </p:sp>
      <p:sp>
        <p:nvSpPr>
          <p:cNvPr id="11" name="Title 10">
            <a:extLst>
              <a:ext uri="{FF2B5EF4-FFF2-40B4-BE49-F238E27FC236}">
                <a16:creationId xmlns:a16="http://schemas.microsoft.com/office/drawing/2014/main" id="{8DD5A624-80C1-6DA4-BB7A-4CD648F35230}"/>
              </a:ext>
            </a:extLst>
          </p:cNvPr>
          <p:cNvSpPr>
            <a:spLocks noGrp="1"/>
          </p:cNvSpPr>
          <p:nvPr>
            <p:ph type="title" idx="4294967295"/>
          </p:nvPr>
        </p:nvSpPr>
        <p:spPr>
          <a:xfrm>
            <a:off x="215704" y="248285"/>
            <a:ext cx="8553157" cy="764589"/>
          </a:xfrm>
        </p:spPr>
        <p:txBody>
          <a:bodyPr>
            <a:normAutofit fontScale="90000"/>
          </a:bodyPr>
          <a:lstStyle/>
          <a:p>
            <a:r>
              <a:rPr lang="en-US" dirty="0">
                <a:solidFill>
                  <a:srgbClr val="FFFF00"/>
                </a:solidFill>
              </a:rPr>
              <a:t>Log your contacts!</a:t>
            </a:r>
          </a:p>
        </p:txBody>
      </p:sp>
      <p:pic>
        <p:nvPicPr>
          <p:cNvPr id="9" name="Picture 8">
            <a:extLst>
              <a:ext uri="{FF2B5EF4-FFF2-40B4-BE49-F238E27FC236}">
                <a16:creationId xmlns:a16="http://schemas.microsoft.com/office/drawing/2014/main" id="{23F6EFC9-4181-E69F-4694-CFF2935E93A8}"/>
              </a:ext>
            </a:extLst>
          </p:cNvPr>
          <p:cNvPicPr>
            <a:picLocks noChangeAspect="1"/>
          </p:cNvPicPr>
          <p:nvPr/>
        </p:nvPicPr>
        <p:blipFill>
          <a:blip r:embed="rId3"/>
          <a:stretch>
            <a:fillRect/>
          </a:stretch>
        </p:blipFill>
        <p:spPr>
          <a:xfrm>
            <a:off x="6507225" y="2866172"/>
            <a:ext cx="5351838" cy="3882706"/>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7913100B-9138-B630-2800-273C613DFAA1}"/>
              </a:ext>
            </a:extLst>
          </p:cNvPr>
          <p:cNvPicPr>
            <a:picLocks noChangeAspect="1"/>
          </p:cNvPicPr>
          <p:nvPr/>
        </p:nvPicPr>
        <p:blipFill>
          <a:blip r:embed="rId4"/>
          <a:stretch>
            <a:fillRect/>
          </a:stretch>
        </p:blipFill>
        <p:spPr>
          <a:xfrm>
            <a:off x="5565913" y="248284"/>
            <a:ext cx="6293460" cy="4019333"/>
          </a:xfrm>
          <a:prstGeom prst="rect">
            <a:avLst/>
          </a:prstGeom>
        </p:spPr>
      </p:pic>
      <p:cxnSp>
        <p:nvCxnSpPr>
          <p:cNvPr id="10" name="Straight Arrow Connector 9">
            <a:extLst>
              <a:ext uri="{FF2B5EF4-FFF2-40B4-BE49-F238E27FC236}">
                <a16:creationId xmlns:a16="http://schemas.microsoft.com/office/drawing/2014/main" id="{AB3A27E3-6663-926D-62E1-07C00421FA2F}"/>
              </a:ext>
            </a:extLst>
          </p:cNvPr>
          <p:cNvCxnSpPr/>
          <p:nvPr/>
        </p:nvCxnSpPr>
        <p:spPr>
          <a:xfrm>
            <a:off x="10273085" y="2209142"/>
            <a:ext cx="182880" cy="2211783"/>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31562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4294967295"/>
          </p:nvPr>
        </p:nvSpPr>
        <p:spPr>
          <a:xfrm>
            <a:off x="332937" y="1355725"/>
            <a:ext cx="4595446" cy="4736123"/>
          </a:xfrm>
        </p:spPr>
        <p:txBody>
          <a:bodyPr>
            <a:normAutofit/>
          </a:bodyPr>
          <a:lstStyle/>
          <a:p>
            <a:r>
              <a:rPr lang="en-US" dirty="0">
                <a:solidFill>
                  <a:srgbClr val="F7F1E4"/>
                </a:solidFill>
              </a:rPr>
              <a:t>Open the Map on the POTA site.</a:t>
            </a:r>
          </a:p>
          <a:p>
            <a:r>
              <a:rPr lang="en-US" dirty="0">
                <a:solidFill>
                  <a:srgbClr val="F7F1E4"/>
                </a:solidFill>
              </a:rPr>
              <a:t>Find a Park or Site to visit, note the number!</a:t>
            </a:r>
          </a:p>
          <a:p>
            <a:r>
              <a:rPr lang="en-US" dirty="0">
                <a:solidFill>
                  <a:srgbClr val="F7F1E4"/>
                </a:solidFill>
              </a:rPr>
              <a:t>Go to that park with your radio.</a:t>
            </a:r>
          </a:p>
          <a:p>
            <a:endParaRPr lang="en-US" dirty="0">
              <a:solidFill>
                <a:srgbClr val="F7F1E4"/>
              </a:solidFill>
            </a:endParaRPr>
          </a:p>
          <a:p>
            <a:endParaRPr lang="en-US" dirty="0">
              <a:solidFill>
                <a:srgbClr val="F7F1E4"/>
              </a:solidFill>
            </a:endParaRPr>
          </a:p>
          <a:p>
            <a:pPr lvl="1"/>
            <a:endParaRPr lang="en-US" dirty="0"/>
          </a:p>
          <a:p>
            <a:endParaRPr lang="en-US" dirty="0"/>
          </a:p>
        </p:txBody>
      </p:sp>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8</a:t>
            </a:fld>
            <a:endParaRPr lang="en-US" dirty="0"/>
          </a:p>
        </p:txBody>
      </p:sp>
      <p:sp>
        <p:nvSpPr>
          <p:cNvPr id="3" name="Footer Placeholder 2">
            <a:extLst>
              <a:ext uri="{FF2B5EF4-FFF2-40B4-BE49-F238E27FC236}">
                <a16:creationId xmlns:a16="http://schemas.microsoft.com/office/drawing/2014/main" id="{0CEF9153-8777-40BE-856A-F36D008F5B26}"/>
              </a:ext>
            </a:extLst>
          </p:cNvPr>
          <p:cNvSpPr>
            <a:spLocks noGrp="1"/>
          </p:cNvSpPr>
          <p:nvPr>
            <p:ph type="ftr" sz="quarter" idx="12"/>
          </p:nvPr>
        </p:nvSpPr>
        <p:spPr>
          <a:xfrm>
            <a:off x="838200" y="6236677"/>
            <a:ext cx="3398763" cy="246932"/>
          </a:xfrm>
        </p:spPr>
        <p:txBody>
          <a:bodyPr/>
          <a:lstStyle/>
          <a:p>
            <a:r>
              <a:rPr lang="en-US" sz="800" dirty="0"/>
              <a:t>Southern Peninsula Emergency Communications System</a:t>
            </a:r>
          </a:p>
        </p:txBody>
      </p:sp>
      <p:sp>
        <p:nvSpPr>
          <p:cNvPr id="11" name="Title 10">
            <a:extLst>
              <a:ext uri="{FF2B5EF4-FFF2-40B4-BE49-F238E27FC236}">
                <a16:creationId xmlns:a16="http://schemas.microsoft.com/office/drawing/2014/main" id="{8DD5A624-80C1-6DA4-BB7A-4CD648F35230}"/>
              </a:ext>
            </a:extLst>
          </p:cNvPr>
          <p:cNvSpPr>
            <a:spLocks noGrp="1"/>
          </p:cNvSpPr>
          <p:nvPr>
            <p:ph type="title" idx="4294967295"/>
          </p:nvPr>
        </p:nvSpPr>
        <p:spPr>
          <a:xfrm>
            <a:off x="215704" y="248285"/>
            <a:ext cx="8553157" cy="764589"/>
          </a:xfrm>
        </p:spPr>
        <p:txBody>
          <a:bodyPr>
            <a:normAutofit fontScale="90000"/>
          </a:bodyPr>
          <a:lstStyle/>
          <a:p>
            <a:r>
              <a:rPr lang="en-US" dirty="0">
                <a:solidFill>
                  <a:srgbClr val="FFFF00"/>
                </a:solidFill>
              </a:rPr>
              <a:t>Activating with POTA</a:t>
            </a:r>
          </a:p>
        </p:txBody>
      </p:sp>
      <p:pic>
        <p:nvPicPr>
          <p:cNvPr id="5" name="Picture 4">
            <a:extLst>
              <a:ext uri="{FF2B5EF4-FFF2-40B4-BE49-F238E27FC236}">
                <a16:creationId xmlns:a16="http://schemas.microsoft.com/office/drawing/2014/main" id="{9A15B7C3-11B2-C8DA-2BB1-0E89E4EE9907}"/>
              </a:ext>
            </a:extLst>
          </p:cNvPr>
          <p:cNvPicPr>
            <a:picLocks noChangeAspect="1"/>
          </p:cNvPicPr>
          <p:nvPr/>
        </p:nvPicPr>
        <p:blipFill>
          <a:blip r:embed="rId3"/>
          <a:stretch>
            <a:fillRect/>
          </a:stretch>
        </p:blipFill>
        <p:spPr>
          <a:xfrm>
            <a:off x="7762288" y="444741"/>
            <a:ext cx="3841947" cy="4902452"/>
          </a:xfrm>
          <a:prstGeom prst="rect">
            <a:avLst/>
          </a:prstGeom>
        </p:spPr>
      </p:pic>
      <p:pic>
        <p:nvPicPr>
          <p:cNvPr id="18" name="Picture 17">
            <a:extLst>
              <a:ext uri="{FF2B5EF4-FFF2-40B4-BE49-F238E27FC236}">
                <a16:creationId xmlns:a16="http://schemas.microsoft.com/office/drawing/2014/main" id="{6C8C6189-7D89-534F-1B4B-C6DEB0457C18}"/>
              </a:ext>
            </a:extLst>
          </p:cNvPr>
          <p:cNvPicPr>
            <a:picLocks noChangeAspect="1"/>
          </p:cNvPicPr>
          <p:nvPr/>
        </p:nvPicPr>
        <p:blipFill>
          <a:blip r:embed="rId4"/>
          <a:stretch>
            <a:fillRect/>
          </a:stretch>
        </p:blipFill>
        <p:spPr>
          <a:xfrm>
            <a:off x="5381588" y="793614"/>
            <a:ext cx="1428823" cy="5270771"/>
          </a:xfrm>
          <a:prstGeom prst="rect">
            <a:avLst/>
          </a:prstGeom>
        </p:spPr>
      </p:pic>
      <p:pic>
        <p:nvPicPr>
          <p:cNvPr id="20" name="Picture 19">
            <a:extLst>
              <a:ext uri="{FF2B5EF4-FFF2-40B4-BE49-F238E27FC236}">
                <a16:creationId xmlns:a16="http://schemas.microsoft.com/office/drawing/2014/main" id="{0C21DBC2-3A5E-681B-EBAF-9631AC6DDB62}"/>
              </a:ext>
            </a:extLst>
          </p:cNvPr>
          <p:cNvPicPr>
            <a:picLocks noChangeAspect="1"/>
          </p:cNvPicPr>
          <p:nvPr/>
        </p:nvPicPr>
        <p:blipFill>
          <a:blip r:embed="rId4"/>
          <a:stretch>
            <a:fillRect/>
          </a:stretch>
        </p:blipFill>
        <p:spPr>
          <a:xfrm>
            <a:off x="5381588" y="793614"/>
            <a:ext cx="1428823" cy="5270771"/>
          </a:xfrm>
          <a:prstGeom prst="rect">
            <a:avLst/>
          </a:prstGeom>
        </p:spPr>
      </p:pic>
      <p:cxnSp>
        <p:nvCxnSpPr>
          <p:cNvPr id="22" name="Straight Arrow Connector 21">
            <a:extLst>
              <a:ext uri="{FF2B5EF4-FFF2-40B4-BE49-F238E27FC236}">
                <a16:creationId xmlns:a16="http://schemas.microsoft.com/office/drawing/2014/main" id="{3EA85EA4-B463-8292-3425-F3C23A10AF36}"/>
              </a:ext>
            </a:extLst>
          </p:cNvPr>
          <p:cNvCxnSpPr/>
          <p:nvPr/>
        </p:nvCxnSpPr>
        <p:spPr>
          <a:xfrm flipH="1">
            <a:off x="6447692" y="665871"/>
            <a:ext cx="1463040" cy="27631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FF1E3E3-8B83-3C30-2D32-CBEA64AFED0E}"/>
              </a:ext>
            </a:extLst>
          </p:cNvPr>
          <p:cNvCxnSpPr>
            <a:cxnSpLocks/>
          </p:cNvCxnSpPr>
          <p:nvPr/>
        </p:nvCxnSpPr>
        <p:spPr>
          <a:xfrm>
            <a:off x="6710289" y="3483098"/>
            <a:ext cx="1491176" cy="1670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952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B404FD4-8C0B-451B-EFD5-7FBA214A8809}"/>
              </a:ext>
            </a:extLst>
          </p:cNvPr>
          <p:cNvPicPr>
            <a:picLocks noChangeAspect="1"/>
          </p:cNvPicPr>
          <p:nvPr/>
        </p:nvPicPr>
        <p:blipFill>
          <a:blip r:embed="rId3"/>
          <a:stretch>
            <a:fillRect/>
          </a:stretch>
        </p:blipFill>
        <p:spPr>
          <a:xfrm>
            <a:off x="8491235" y="248285"/>
            <a:ext cx="3162463" cy="3054507"/>
          </a:xfrm>
          <a:prstGeom prst="rect">
            <a:avLst/>
          </a:prstGeom>
        </p:spPr>
      </p:pic>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4294967295"/>
          </p:nvPr>
        </p:nvSpPr>
        <p:spPr>
          <a:xfrm>
            <a:off x="332937" y="1355725"/>
            <a:ext cx="4595446" cy="4736123"/>
          </a:xfrm>
        </p:spPr>
        <p:txBody>
          <a:bodyPr>
            <a:normAutofit/>
          </a:bodyPr>
          <a:lstStyle/>
          <a:p>
            <a:r>
              <a:rPr lang="en-US" dirty="0">
                <a:solidFill>
                  <a:srgbClr val="F7F1E4"/>
                </a:solidFill>
              </a:rPr>
              <a:t>Spotting yourself onsite</a:t>
            </a:r>
          </a:p>
          <a:p>
            <a:r>
              <a:rPr lang="en-US" dirty="0">
                <a:solidFill>
                  <a:srgbClr val="F7F1E4"/>
                </a:solidFill>
              </a:rPr>
              <a:t>Spotting yourself in advance</a:t>
            </a:r>
          </a:p>
          <a:p>
            <a:r>
              <a:rPr lang="en-US" dirty="0">
                <a:solidFill>
                  <a:srgbClr val="F7F1E4"/>
                </a:solidFill>
              </a:rPr>
              <a:t>Lets people know you are there so they can hunt you.</a:t>
            </a:r>
          </a:p>
          <a:p>
            <a:endParaRPr lang="en-US" dirty="0">
              <a:solidFill>
                <a:srgbClr val="F7F1E4"/>
              </a:solidFill>
            </a:endParaRPr>
          </a:p>
          <a:p>
            <a:endParaRPr lang="en-US" dirty="0">
              <a:solidFill>
                <a:srgbClr val="F7F1E4"/>
              </a:solidFill>
            </a:endParaRPr>
          </a:p>
          <a:p>
            <a:pPr lvl="1"/>
            <a:endParaRPr lang="en-US" dirty="0"/>
          </a:p>
          <a:p>
            <a:endParaRPr lang="en-US" dirty="0"/>
          </a:p>
        </p:txBody>
      </p:sp>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9</a:t>
            </a:fld>
            <a:endParaRPr lang="en-US" dirty="0"/>
          </a:p>
        </p:txBody>
      </p:sp>
      <p:sp>
        <p:nvSpPr>
          <p:cNvPr id="3" name="Footer Placeholder 2">
            <a:extLst>
              <a:ext uri="{FF2B5EF4-FFF2-40B4-BE49-F238E27FC236}">
                <a16:creationId xmlns:a16="http://schemas.microsoft.com/office/drawing/2014/main" id="{0CEF9153-8777-40BE-856A-F36D008F5B26}"/>
              </a:ext>
            </a:extLst>
          </p:cNvPr>
          <p:cNvSpPr>
            <a:spLocks noGrp="1"/>
          </p:cNvSpPr>
          <p:nvPr>
            <p:ph type="ftr" sz="quarter" idx="12"/>
          </p:nvPr>
        </p:nvSpPr>
        <p:spPr>
          <a:xfrm>
            <a:off x="838200" y="6236677"/>
            <a:ext cx="3398763" cy="246932"/>
          </a:xfrm>
        </p:spPr>
        <p:txBody>
          <a:bodyPr/>
          <a:lstStyle/>
          <a:p>
            <a:r>
              <a:rPr lang="en-US" sz="800" dirty="0"/>
              <a:t>Southern Peninsula Emergency Communications System</a:t>
            </a:r>
          </a:p>
        </p:txBody>
      </p:sp>
      <p:sp>
        <p:nvSpPr>
          <p:cNvPr id="11" name="Title 10">
            <a:extLst>
              <a:ext uri="{FF2B5EF4-FFF2-40B4-BE49-F238E27FC236}">
                <a16:creationId xmlns:a16="http://schemas.microsoft.com/office/drawing/2014/main" id="{8DD5A624-80C1-6DA4-BB7A-4CD648F35230}"/>
              </a:ext>
            </a:extLst>
          </p:cNvPr>
          <p:cNvSpPr>
            <a:spLocks noGrp="1"/>
          </p:cNvSpPr>
          <p:nvPr>
            <p:ph type="title" idx="4294967295"/>
          </p:nvPr>
        </p:nvSpPr>
        <p:spPr>
          <a:xfrm>
            <a:off x="215704" y="248285"/>
            <a:ext cx="8553157" cy="764589"/>
          </a:xfrm>
        </p:spPr>
        <p:txBody>
          <a:bodyPr>
            <a:normAutofit fontScale="90000"/>
          </a:bodyPr>
          <a:lstStyle/>
          <a:p>
            <a:r>
              <a:rPr lang="en-US" dirty="0">
                <a:solidFill>
                  <a:srgbClr val="FFFF00"/>
                </a:solidFill>
              </a:rPr>
              <a:t>Spotting Yourself</a:t>
            </a:r>
          </a:p>
        </p:txBody>
      </p:sp>
      <p:pic>
        <p:nvPicPr>
          <p:cNvPr id="6" name="Picture 5">
            <a:extLst>
              <a:ext uri="{FF2B5EF4-FFF2-40B4-BE49-F238E27FC236}">
                <a16:creationId xmlns:a16="http://schemas.microsoft.com/office/drawing/2014/main" id="{96CCD366-0A06-2619-C127-41331E5C4C80}"/>
              </a:ext>
            </a:extLst>
          </p:cNvPr>
          <p:cNvPicPr>
            <a:picLocks noChangeAspect="1"/>
          </p:cNvPicPr>
          <p:nvPr/>
        </p:nvPicPr>
        <p:blipFill>
          <a:blip r:embed="rId4"/>
          <a:stretch>
            <a:fillRect/>
          </a:stretch>
        </p:blipFill>
        <p:spPr>
          <a:xfrm>
            <a:off x="3444753" y="3935046"/>
            <a:ext cx="1485976" cy="1816193"/>
          </a:xfrm>
          <a:prstGeom prst="rect">
            <a:avLst/>
          </a:prstGeom>
        </p:spPr>
      </p:pic>
      <p:pic>
        <p:nvPicPr>
          <p:cNvPr id="17" name="Picture 16">
            <a:extLst>
              <a:ext uri="{FF2B5EF4-FFF2-40B4-BE49-F238E27FC236}">
                <a16:creationId xmlns:a16="http://schemas.microsoft.com/office/drawing/2014/main" id="{AE45DCA4-DE34-9B5C-2EB9-7AB373385770}"/>
              </a:ext>
            </a:extLst>
          </p:cNvPr>
          <p:cNvPicPr>
            <a:picLocks noChangeAspect="1"/>
          </p:cNvPicPr>
          <p:nvPr/>
        </p:nvPicPr>
        <p:blipFill>
          <a:blip r:embed="rId5"/>
          <a:stretch>
            <a:fillRect/>
          </a:stretch>
        </p:blipFill>
        <p:spPr>
          <a:xfrm>
            <a:off x="6252846" y="3609688"/>
            <a:ext cx="2745788" cy="3000027"/>
          </a:xfrm>
          <a:prstGeom prst="rect">
            <a:avLst/>
          </a:prstGeom>
        </p:spPr>
      </p:pic>
      <p:cxnSp>
        <p:nvCxnSpPr>
          <p:cNvPr id="25" name="Straight Arrow Connector 24">
            <a:extLst>
              <a:ext uri="{FF2B5EF4-FFF2-40B4-BE49-F238E27FC236}">
                <a16:creationId xmlns:a16="http://schemas.microsoft.com/office/drawing/2014/main" id="{0A8E8F05-47E6-9A07-346E-DEA9BB73DB56}"/>
              </a:ext>
            </a:extLst>
          </p:cNvPr>
          <p:cNvCxnSpPr>
            <a:cxnSpLocks/>
          </p:cNvCxnSpPr>
          <p:nvPr/>
        </p:nvCxnSpPr>
        <p:spPr>
          <a:xfrm flipV="1">
            <a:off x="4587558" y="3821723"/>
            <a:ext cx="1783163" cy="1792068"/>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pic>
        <p:nvPicPr>
          <p:cNvPr id="30" name="Picture 29">
            <a:extLst>
              <a:ext uri="{FF2B5EF4-FFF2-40B4-BE49-F238E27FC236}">
                <a16:creationId xmlns:a16="http://schemas.microsoft.com/office/drawing/2014/main" id="{CB277953-3C18-C155-9638-0C0CFD8D1064}"/>
              </a:ext>
            </a:extLst>
          </p:cNvPr>
          <p:cNvPicPr>
            <a:picLocks noChangeAspect="1"/>
          </p:cNvPicPr>
          <p:nvPr/>
        </p:nvPicPr>
        <p:blipFill>
          <a:blip r:embed="rId6"/>
          <a:stretch>
            <a:fillRect/>
          </a:stretch>
        </p:blipFill>
        <p:spPr>
          <a:xfrm>
            <a:off x="9264401" y="3659331"/>
            <a:ext cx="2710413" cy="2728695"/>
          </a:xfrm>
          <a:prstGeom prst="rect">
            <a:avLst/>
          </a:prstGeom>
        </p:spPr>
      </p:pic>
      <p:cxnSp>
        <p:nvCxnSpPr>
          <p:cNvPr id="24" name="Straight Arrow Connector 23">
            <a:extLst>
              <a:ext uri="{FF2B5EF4-FFF2-40B4-BE49-F238E27FC236}">
                <a16:creationId xmlns:a16="http://schemas.microsoft.com/office/drawing/2014/main" id="{383214E7-8962-7C09-8DD1-2DEFAA96B7C3}"/>
              </a:ext>
            </a:extLst>
          </p:cNvPr>
          <p:cNvCxnSpPr>
            <a:cxnSpLocks/>
          </p:cNvCxnSpPr>
          <p:nvPr/>
        </p:nvCxnSpPr>
        <p:spPr>
          <a:xfrm flipV="1">
            <a:off x="4403188" y="529883"/>
            <a:ext cx="4156139" cy="4717366"/>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33" name="Straight Arrow Connector 32">
            <a:extLst>
              <a:ext uri="{FF2B5EF4-FFF2-40B4-BE49-F238E27FC236}">
                <a16:creationId xmlns:a16="http://schemas.microsoft.com/office/drawing/2014/main" id="{4A748E70-3546-1C54-E920-F740BB74FF69}"/>
              </a:ext>
            </a:extLst>
          </p:cNvPr>
          <p:cNvCxnSpPr>
            <a:cxnSpLocks/>
          </p:cNvCxnSpPr>
          <p:nvPr/>
        </p:nvCxnSpPr>
        <p:spPr>
          <a:xfrm flipH="1">
            <a:off x="9861452" y="3244948"/>
            <a:ext cx="1331742" cy="1233267"/>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50650424"/>
      </p:ext>
    </p:extLst>
  </p:cSld>
  <p:clrMapOvr>
    <a:masterClrMapping/>
  </p:clrMapOvr>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TF22977542_Outdoors presentation_RVA_v4.potx" id="{6CD96AFB-7D75-48FF-A856-C8B82BF3C12B}" vid="{1E6ACFD4-3AE6-4944-B76B-DA44E915EC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6A71AF-4CF2-4B95-BFB6-5C27500258C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0F60B100-7079-4DE7-AF7C-20BFB1D62C46}">
  <ds:schemaRefs>
    <ds:schemaRef ds:uri="http://schemas.microsoft.com/sharepoint/v3/contenttype/forms"/>
  </ds:schemaRefs>
</ds:datastoreItem>
</file>

<file path=customXml/itemProps3.xml><?xml version="1.0" encoding="utf-8"?>
<ds:datastoreItem xmlns:ds="http://schemas.openxmlformats.org/officeDocument/2006/customXml" ds:itemID="{A935B1F0-3442-4957-9701-25816EFDB6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Outdoors presentation</Template>
  <TotalTime>383</TotalTime>
  <Words>1273</Words>
  <Application>Microsoft Office PowerPoint</Application>
  <PresentationFormat>Widescreen</PresentationFormat>
  <Paragraphs>161</Paragraphs>
  <Slides>16</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Franklin Gothic Book</vt:lpstr>
      <vt:lpstr>Gill Sans MT</vt:lpstr>
      <vt:lpstr>Office Theme</vt:lpstr>
      <vt:lpstr>POTA and SOTA</vt:lpstr>
      <vt:lpstr>What are POTA and SOTA?</vt:lpstr>
      <vt:lpstr>Why participate?</vt:lpstr>
      <vt:lpstr>What do you need to play?</vt:lpstr>
      <vt:lpstr>So many choices!</vt:lpstr>
      <vt:lpstr>Getting started hunting with POTA</vt:lpstr>
      <vt:lpstr>Log your contacts!</vt:lpstr>
      <vt:lpstr>Activating with POTA</vt:lpstr>
      <vt:lpstr>Spotting Yourself</vt:lpstr>
      <vt:lpstr>Hunting from a Park</vt:lpstr>
      <vt:lpstr>Using Digital Modes</vt:lpstr>
      <vt:lpstr>Gridtracker with WSJT &amp; FT8 </vt:lpstr>
      <vt:lpstr>Submitting your logs</vt:lpstr>
      <vt:lpstr>Collect Awards</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Stiv Ostenberg</dc:creator>
  <cp:lastModifiedBy>Stiv Ostenberg</cp:lastModifiedBy>
  <cp:revision>1</cp:revision>
  <dcterms:created xsi:type="dcterms:W3CDTF">2024-09-05T03:58:48Z</dcterms:created>
  <dcterms:modified xsi:type="dcterms:W3CDTF">2024-09-23T22:54:41Z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